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4700" r:id="rId5"/>
  </p:sldMasterIdLst>
  <p:notesMasterIdLst>
    <p:notesMasterId r:id="rId10"/>
  </p:notesMasterIdLst>
  <p:sldIdLst>
    <p:sldId id="2134806551" r:id="rId6"/>
    <p:sldId id="14661" r:id="rId7"/>
    <p:sldId id="14662" r:id="rId8"/>
    <p:sldId id="2134806552" r:id="rId9"/>
  </p:sldIdLst>
  <p:sldSz cx="12192000" cy="6858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NanumSquare Neo OTF Regular" panose="020B0604020202020204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7910527-6B63-9B46-83F7-39C9BC03808A}">
          <p14:sldIdLst>
            <p14:sldId id="2134806551"/>
            <p14:sldId id="14661"/>
            <p14:sldId id="14662"/>
            <p14:sldId id="21348065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514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pos="3205" userDrawn="1">
          <p15:clr>
            <a:srgbClr val="A4A3A4"/>
          </p15:clr>
        </p15:guide>
        <p15:guide id="5" pos="5133" userDrawn="1">
          <p15:clr>
            <a:srgbClr val="A4A3A4"/>
          </p15:clr>
        </p15:guide>
        <p15:guide id="6" pos="3341" userDrawn="1">
          <p15:clr>
            <a:srgbClr val="A4A3A4"/>
          </p15:clr>
        </p15:guide>
        <p15:guide id="8" orient="horz" pos="4156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7C9"/>
    <a:srgbClr val="FFD2D1"/>
    <a:srgbClr val="12181D"/>
    <a:srgbClr val="FD312E"/>
    <a:srgbClr val="7B2EFD"/>
    <a:srgbClr val="A07F77"/>
    <a:srgbClr val="F0ECE4"/>
    <a:srgbClr val="FBAE40"/>
    <a:srgbClr val="186CFF"/>
    <a:srgbClr val="ED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AE758-C05F-D41E-6C6E-DB92636BEFAF}" v="1" dt="2024-07-24T08:47:51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0"/>
        <p:guide pos="7514"/>
        <p:guide pos="597"/>
        <p:guide pos="3205"/>
        <p:guide pos="5133"/>
        <p:guide pos="3341"/>
        <p:guide orient="horz" pos="4156"/>
        <p:guide orient="horz" pos="100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고채린(Chaerin)" userId="S::chaerin@lab4dx.co.kr::ca9b74bf-4e99-4ac4-9a25-84588f27aad5" providerId="AD" clId="Web-{1631CE1C-FD24-B56C-91EE-E65E4E060F7E}"/>
    <pc:docChg chg="modSld">
      <pc:chgData name="고채린(Chaerin)" userId="S::chaerin@lab4dx.co.kr::ca9b74bf-4e99-4ac4-9a25-84588f27aad5" providerId="AD" clId="Web-{1631CE1C-FD24-B56C-91EE-E65E4E060F7E}" dt="2024-06-21T02:06:33.558" v="1" actId="20577"/>
      <pc:docMkLst>
        <pc:docMk/>
      </pc:docMkLst>
      <pc:sldChg chg="modSp">
        <pc:chgData name="고채린(Chaerin)" userId="S::chaerin@lab4dx.co.kr::ca9b74bf-4e99-4ac4-9a25-84588f27aad5" providerId="AD" clId="Web-{1631CE1C-FD24-B56C-91EE-E65E4E060F7E}" dt="2024-06-21T02:06:33.558" v="1" actId="20577"/>
        <pc:sldMkLst>
          <pc:docMk/>
          <pc:sldMk cId="1497619901" sldId="2134806576"/>
        </pc:sldMkLst>
        <pc:spChg chg="mod">
          <ac:chgData name="고채린(Chaerin)" userId="S::chaerin@lab4dx.co.kr::ca9b74bf-4e99-4ac4-9a25-84588f27aad5" providerId="AD" clId="Web-{1631CE1C-FD24-B56C-91EE-E65E4E060F7E}" dt="2024-06-21T02:06:33.558" v="1" actId="20577"/>
          <ac:spMkLst>
            <pc:docMk/>
            <pc:sldMk cId="1497619901" sldId="2134806576"/>
            <ac:spMk id="8" creationId="{1E3F5AB2-857C-A840-0C59-F697589314D8}"/>
          </ac:spMkLst>
        </pc:spChg>
      </pc:sldChg>
    </pc:docChg>
  </pc:docChgLst>
  <pc:docChgLst>
    <pc:chgData name="119 이성찬" userId="S::trainee119@dxschool.co.kr::d7741104-51ec-4dfc-9bac-331a3d5ac81c" providerId="AD" clId="Web-{A1FAE758-C05F-D41E-6C6E-DB92636BEFAF}"/>
    <pc:docChg chg="modSld">
      <pc:chgData name="119 이성찬" userId="S::trainee119@dxschool.co.kr::d7741104-51ec-4dfc-9bac-331a3d5ac81c" providerId="AD" clId="Web-{A1FAE758-C05F-D41E-6C6E-DB92636BEFAF}" dt="2024-07-24T08:47:51.452" v="0" actId="1076"/>
      <pc:docMkLst>
        <pc:docMk/>
      </pc:docMkLst>
      <pc:sldChg chg="modSp">
        <pc:chgData name="119 이성찬" userId="S::trainee119@dxschool.co.kr::d7741104-51ec-4dfc-9bac-331a3d5ac81c" providerId="AD" clId="Web-{A1FAE758-C05F-D41E-6C6E-DB92636BEFAF}" dt="2024-07-24T08:47:51.452" v="0" actId="1076"/>
        <pc:sldMkLst>
          <pc:docMk/>
          <pc:sldMk cId="1890878092" sldId="14661"/>
        </pc:sldMkLst>
        <pc:spChg chg="mod">
          <ac:chgData name="119 이성찬" userId="S::trainee119@dxschool.co.kr::d7741104-51ec-4dfc-9bac-331a3d5ac81c" providerId="AD" clId="Web-{A1FAE758-C05F-D41E-6C6E-DB92636BEFAF}" dt="2024-07-24T08:47:51.452" v="0" actId="1076"/>
          <ac:spMkLst>
            <pc:docMk/>
            <pc:sldMk cId="1890878092" sldId="14661"/>
            <ac:spMk id="41" creationId="{34FBA04E-1F22-076A-8754-E31ED83334C0}"/>
          </ac:spMkLst>
        </pc:spChg>
      </pc:sldChg>
    </pc:docChg>
  </pc:docChgLst>
  <pc:docChgLst>
    <pc:chgData name="김진웅" userId="bf7fe5e0-97a8-480e-b1db-381ee6b55932" providerId="ADAL" clId="{C6DE3053-8E15-D745-9519-5BFC12A44599}"/>
    <pc:docChg chg="undo custSel addSld delSld modSld sldOrd modSection">
      <pc:chgData name="김진웅" userId="bf7fe5e0-97a8-480e-b1db-381ee6b55932" providerId="ADAL" clId="{C6DE3053-8E15-D745-9519-5BFC12A44599}" dt="2024-06-19T11:21:15.361" v="1714" actId="1037"/>
      <pc:docMkLst>
        <pc:docMk/>
      </pc:docMkLst>
      <pc:sldChg chg="del">
        <pc:chgData name="김진웅" userId="bf7fe5e0-97a8-480e-b1db-381ee6b55932" providerId="ADAL" clId="{C6DE3053-8E15-D745-9519-5BFC12A44599}" dt="2024-06-19T07:55:48.291" v="154" actId="2696"/>
        <pc:sldMkLst>
          <pc:docMk/>
          <pc:sldMk cId="0" sldId="257"/>
        </pc:sldMkLst>
      </pc:sldChg>
      <pc:sldChg chg="del">
        <pc:chgData name="김진웅" userId="bf7fe5e0-97a8-480e-b1db-381ee6b55932" providerId="ADAL" clId="{C6DE3053-8E15-D745-9519-5BFC12A44599}" dt="2024-06-19T07:55:49.180" v="155" actId="2696"/>
        <pc:sldMkLst>
          <pc:docMk/>
          <pc:sldMk cId="0" sldId="258"/>
        </pc:sldMkLst>
      </pc:sldChg>
      <pc:sldChg chg="modSp add del mod setBg modNotes">
        <pc:chgData name="김진웅" userId="bf7fe5e0-97a8-480e-b1db-381ee6b55932" providerId="ADAL" clId="{C6DE3053-8E15-D745-9519-5BFC12A44599}" dt="2024-06-19T10:16:01.177" v="1285" actId="1076"/>
        <pc:sldMkLst>
          <pc:docMk/>
          <pc:sldMk cId="3317101333" sldId="3188"/>
        </pc:sldMkLst>
        <pc:spChg chg="mod">
          <ac:chgData name="김진웅" userId="bf7fe5e0-97a8-480e-b1db-381ee6b55932" providerId="ADAL" clId="{C6DE3053-8E15-D745-9519-5BFC12A44599}" dt="2024-06-19T10:16:01.177" v="1285" actId="1076"/>
          <ac:spMkLst>
            <pc:docMk/>
            <pc:sldMk cId="3317101333" sldId="3188"/>
            <ac:spMk id="2" creationId="{0F876E72-9BC6-8046-87EF-965B72A55321}"/>
          </ac:spMkLst>
        </pc:spChg>
        <pc:spChg chg="mod">
          <ac:chgData name="김진웅" userId="bf7fe5e0-97a8-480e-b1db-381ee6b55932" providerId="ADAL" clId="{C6DE3053-8E15-D745-9519-5BFC12A44599}" dt="2024-06-19T10:15:38.978" v="1284" actId="14100"/>
          <ac:spMkLst>
            <pc:docMk/>
            <pc:sldMk cId="3317101333" sldId="3188"/>
            <ac:spMk id="6" creationId="{30A52565-851B-49D7-B1F5-26F82E7F9E09}"/>
          </ac:spMkLst>
        </pc:spChg>
        <pc:grpChg chg="mod">
          <ac:chgData name="김진웅" userId="bf7fe5e0-97a8-480e-b1db-381ee6b55932" providerId="ADAL" clId="{C6DE3053-8E15-D745-9519-5BFC12A44599}" dt="2024-06-19T10:15:32.743" v="1283" actId="14100"/>
          <ac:grpSpMkLst>
            <pc:docMk/>
            <pc:sldMk cId="3317101333" sldId="3188"/>
            <ac:grpSpMk id="8" creationId="{425533FC-DFD5-FC78-08FD-CADE396DAE00}"/>
          </ac:grpSpMkLst>
        </pc:grpChg>
      </pc:sldChg>
      <pc:sldChg chg="modSp add del mod">
        <pc:chgData name="김진웅" userId="bf7fe5e0-97a8-480e-b1db-381ee6b55932" providerId="ADAL" clId="{C6DE3053-8E15-D745-9519-5BFC12A44599}" dt="2024-06-19T10:17:21.211" v="1290" actId="14100"/>
        <pc:sldMkLst>
          <pc:docMk/>
          <pc:sldMk cId="1920259841" sldId="5497"/>
        </pc:sldMkLst>
        <pc:spChg chg="mod">
          <ac:chgData name="김진웅" userId="bf7fe5e0-97a8-480e-b1db-381ee6b55932" providerId="ADAL" clId="{C6DE3053-8E15-D745-9519-5BFC12A44599}" dt="2024-06-19T10:17:21.211" v="1290" actId="14100"/>
          <ac:spMkLst>
            <pc:docMk/>
            <pc:sldMk cId="1920259841" sldId="5497"/>
            <ac:spMk id="7" creationId="{ADF080E5-A3AA-AE47-556B-C8668BC33F12}"/>
          </ac:spMkLst>
        </pc:spChg>
      </pc:sldChg>
      <pc:sldChg chg="modSp add del mod">
        <pc:chgData name="김진웅" userId="bf7fe5e0-97a8-480e-b1db-381ee6b55932" providerId="ADAL" clId="{C6DE3053-8E15-D745-9519-5BFC12A44599}" dt="2024-06-19T11:02:29.131" v="1599" actId="1076"/>
        <pc:sldMkLst>
          <pc:docMk/>
          <pc:sldMk cId="2546958393" sldId="5498"/>
        </pc:sldMkLst>
        <pc:picChg chg="mod">
          <ac:chgData name="김진웅" userId="bf7fe5e0-97a8-480e-b1db-381ee6b55932" providerId="ADAL" clId="{C6DE3053-8E15-D745-9519-5BFC12A44599}" dt="2024-06-19T11:02:24.164" v="1598" actId="1076"/>
          <ac:picMkLst>
            <pc:docMk/>
            <pc:sldMk cId="2546958393" sldId="5498"/>
            <ac:picMk id="4" creationId="{6A8410FC-0868-B704-A200-FEF3C74FD7D2}"/>
          </ac:picMkLst>
        </pc:picChg>
        <pc:picChg chg="mod">
          <ac:chgData name="김진웅" userId="bf7fe5e0-97a8-480e-b1db-381ee6b55932" providerId="ADAL" clId="{C6DE3053-8E15-D745-9519-5BFC12A44599}" dt="2024-06-19T11:02:29.131" v="1599" actId="1076"/>
          <ac:picMkLst>
            <pc:docMk/>
            <pc:sldMk cId="2546958393" sldId="5498"/>
            <ac:picMk id="6" creationId="{9C8778D4-6E9A-7DB7-0B35-8183D1E78383}"/>
          </ac:picMkLst>
        </pc:picChg>
      </pc:sldChg>
      <pc:sldChg chg="modSp add mod">
        <pc:chgData name="김진웅" userId="bf7fe5e0-97a8-480e-b1db-381ee6b55932" providerId="ADAL" clId="{C6DE3053-8E15-D745-9519-5BFC12A44599}" dt="2024-06-19T07:59:11.874" v="202" actId="20577"/>
        <pc:sldMkLst>
          <pc:docMk/>
          <pc:sldMk cId="2106455864" sldId="5590"/>
        </pc:sldMkLst>
        <pc:spChg chg="mod">
          <ac:chgData name="김진웅" userId="bf7fe5e0-97a8-480e-b1db-381ee6b55932" providerId="ADAL" clId="{C6DE3053-8E15-D745-9519-5BFC12A44599}" dt="2024-06-19T07:59:11.874" v="202" actId="20577"/>
          <ac:spMkLst>
            <pc:docMk/>
            <pc:sldMk cId="2106455864" sldId="5590"/>
            <ac:spMk id="2" creationId="{2E7FA16D-629D-B2F3-781A-F3543A338BF2}"/>
          </ac:spMkLst>
        </pc:spChg>
      </pc:sldChg>
      <pc:sldChg chg="modSp add mod">
        <pc:chgData name="김진웅" userId="bf7fe5e0-97a8-480e-b1db-381ee6b55932" providerId="ADAL" clId="{C6DE3053-8E15-D745-9519-5BFC12A44599}" dt="2024-06-19T07:59:15.388" v="204" actId="20577"/>
        <pc:sldMkLst>
          <pc:docMk/>
          <pc:sldMk cId="4077082750" sldId="5592"/>
        </pc:sldMkLst>
        <pc:spChg chg="mod">
          <ac:chgData name="김진웅" userId="bf7fe5e0-97a8-480e-b1db-381ee6b55932" providerId="ADAL" clId="{C6DE3053-8E15-D745-9519-5BFC12A44599}" dt="2024-06-19T07:59:15.388" v="204" actId="20577"/>
          <ac:spMkLst>
            <pc:docMk/>
            <pc:sldMk cId="4077082750" sldId="5592"/>
            <ac:spMk id="2" creationId="{2E7FA16D-629D-B2F3-781A-F3543A338BF2}"/>
          </ac:spMkLst>
        </pc:spChg>
        <pc:spChg chg="mod">
          <ac:chgData name="김진웅" userId="bf7fe5e0-97a8-480e-b1db-381ee6b55932" providerId="ADAL" clId="{C6DE3053-8E15-D745-9519-5BFC12A44599}" dt="2024-06-19T07:58:15.644" v="193" actId="13926"/>
          <ac:spMkLst>
            <pc:docMk/>
            <pc:sldMk cId="4077082750" sldId="5592"/>
            <ac:spMk id="28" creationId="{1B6ABD9D-8EC0-11C4-1EF5-A1200CC3BE40}"/>
          </ac:spMkLst>
        </pc:spChg>
      </pc:sldChg>
      <pc:sldChg chg="modSp add del mod ord">
        <pc:chgData name="김진웅" userId="bf7fe5e0-97a8-480e-b1db-381ee6b55932" providerId="ADAL" clId="{C6DE3053-8E15-D745-9519-5BFC12A44599}" dt="2024-06-19T11:09:15.168" v="1618" actId="20577"/>
        <pc:sldMkLst>
          <pc:docMk/>
          <pc:sldMk cId="3772776097" sldId="5626"/>
        </pc:sldMkLst>
        <pc:spChg chg="mod">
          <ac:chgData name="김진웅" userId="bf7fe5e0-97a8-480e-b1db-381ee6b55932" providerId="ADAL" clId="{C6DE3053-8E15-D745-9519-5BFC12A44599}" dt="2024-06-19T11:09:15.168" v="1618" actId="20577"/>
          <ac:spMkLst>
            <pc:docMk/>
            <pc:sldMk cId="3772776097" sldId="5626"/>
            <ac:spMk id="2" creationId="{2E7FA16D-629D-B2F3-781A-F3543A338BF2}"/>
          </ac:spMkLst>
        </pc:spChg>
      </pc:sldChg>
      <pc:sldChg chg="del">
        <pc:chgData name="김진웅" userId="bf7fe5e0-97a8-480e-b1db-381ee6b55932" providerId="ADAL" clId="{C6DE3053-8E15-D745-9519-5BFC12A44599}" dt="2024-06-19T08:01:31.520" v="212" actId="2696"/>
        <pc:sldMkLst>
          <pc:docMk/>
          <pc:sldMk cId="2079351275" sldId="2134806424"/>
        </pc:sldMkLst>
      </pc:sldChg>
      <pc:sldChg chg="delSp modSp del mod">
        <pc:chgData name="김진웅" userId="bf7fe5e0-97a8-480e-b1db-381ee6b55932" providerId="ADAL" clId="{C6DE3053-8E15-D745-9519-5BFC12A44599}" dt="2024-06-19T07:57:40.295" v="185" actId="2696"/>
        <pc:sldMkLst>
          <pc:docMk/>
          <pc:sldMk cId="3240877188" sldId="2134806457"/>
        </pc:sldMkLst>
        <pc:spChg chg="mod">
          <ac:chgData name="김진웅" userId="bf7fe5e0-97a8-480e-b1db-381ee6b55932" providerId="ADAL" clId="{C6DE3053-8E15-D745-9519-5BFC12A44599}" dt="2024-06-19T07:56:41.620" v="183" actId="2711"/>
          <ac:spMkLst>
            <pc:docMk/>
            <pc:sldMk cId="3240877188" sldId="2134806457"/>
            <ac:spMk id="2" creationId="{E694C0A4-F46D-8E1B-608F-EF1C141384AD}"/>
          </ac:spMkLst>
        </pc:spChg>
        <pc:spChg chg="del">
          <ac:chgData name="김진웅" userId="bf7fe5e0-97a8-480e-b1db-381ee6b55932" providerId="ADAL" clId="{C6DE3053-8E15-D745-9519-5BFC12A44599}" dt="2024-06-19T07:56:21.251" v="158" actId="478"/>
          <ac:spMkLst>
            <pc:docMk/>
            <pc:sldMk cId="3240877188" sldId="2134806457"/>
            <ac:spMk id="6" creationId="{1F1F03EE-C7D1-D260-DA55-DEDB144AC3B9}"/>
          </ac:spMkLst>
        </pc:spChg>
        <pc:picChg chg="del">
          <ac:chgData name="김진웅" userId="bf7fe5e0-97a8-480e-b1db-381ee6b55932" providerId="ADAL" clId="{C6DE3053-8E15-D745-9519-5BFC12A44599}" dt="2024-06-19T07:56:21.251" v="158" actId="478"/>
          <ac:picMkLst>
            <pc:docMk/>
            <pc:sldMk cId="3240877188" sldId="2134806457"/>
            <ac:picMk id="5" creationId="{53813673-4BC4-9BFB-C92D-9DC5F1A6186C}"/>
          </ac:picMkLst>
        </pc:picChg>
      </pc:sldChg>
      <pc:sldChg chg="modSp mod">
        <pc:chgData name="김진웅" userId="bf7fe5e0-97a8-480e-b1db-381ee6b55932" providerId="ADAL" clId="{C6DE3053-8E15-D745-9519-5BFC12A44599}" dt="2024-06-19T10:29:52.532" v="1391" actId="2711"/>
        <pc:sldMkLst>
          <pc:docMk/>
          <pc:sldMk cId="1908952756" sldId="2134806465"/>
        </pc:sldMkLst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3" creationId="{8260CC13-04A5-1259-9E07-878280618294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5" creationId="{26B58C7B-6700-8B02-AB21-48B78662214C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7" creationId="{DEB51713-FF41-31AB-2753-D52596D3A29F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17" creationId="{D5265BFA-8017-0B62-94BF-E209A5056838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19" creationId="{5ABAD8B3-7A93-E3F4-C773-AC5D0626952F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21" creationId="{DA6969E0-6DA4-E23B-2B58-1B4DD53CDC08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22" creationId="{0997B162-CDB9-2759-5728-1580272D39F6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23" creationId="{77F8E2B3-A355-F6DF-9F29-927418976E10}"/>
          </ac:spMkLst>
        </pc:spChg>
      </pc:sldChg>
      <pc:sldChg chg="addSp delSp modSp mod">
        <pc:chgData name="김진웅" userId="bf7fe5e0-97a8-480e-b1db-381ee6b55932" providerId="ADAL" clId="{C6DE3053-8E15-D745-9519-5BFC12A44599}" dt="2024-06-19T10:56:54.317" v="1583" actId="113"/>
        <pc:sldMkLst>
          <pc:docMk/>
          <pc:sldMk cId="930317697" sldId="2134806468"/>
        </pc:sldMkLst>
        <pc:spChg chg="mod">
          <ac:chgData name="김진웅" userId="bf7fe5e0-97a8-480e-b1db-381ee6b55932" providerId="ADAL" clId="{C6DE3053-8E15-D745-9519-5BFC12A44599}" dt="2024-06-19T10:56:54.317" v="1583" actId="113"/>
          <ac:spMkLst>
            <pc:docMk/>
            <pc:sldMk cId="930317697" sldId="2134806468"/>
            <ac:spMk id="2" creationId="{7837A037-3821-C9F7-05CE-53C51D8E615A}"/>
          </ac:spMkLst>
        </pc:spChg>
        <pc:spChg chg="mod">
          <ac:chgData name="김진웅" userId="bf7fe5e0-97a8-480e-b1db-381ee6b55932" providerId="ADAL" clId="{C6DE3053-8E15-D745-9519-5BFC12A44599}" dt="2024-06-19T10:33:08.558" v="1407"/>
          <ac:spMkLst>
            <pc:docMk/>
            <pc:sldMk cId="930317697" sldId="2134806468"/>
            <ac:spMk id="5" creationId="{5623CE52-C349-CB6B-830C-525E66550B5F}"/>
          </ac:spMkLst>
        </pc:spChg>
        <pc:spChg chg="mod">
          <ac:chgData name="김진웅" userId="bf7fe5e0-97a8-480e-b1db-381ee6b55932" providerId="ADAL" clId="{C6DE3053-8E15-D745-9519-5BFC12A44599}" dt="2024-06-19T10:33:08.558" v="1407"/>
          <ac:spMkLst>
            <pc:docMk/>
            <pc:sldMk cId="930317697" sldId="2134806468"/>
            <ac:spMk id="6" creationId="{2857268E-959F-1768-1317-9EDF5FE1B291}"/>
          </ac:spMkLst>
        </pc:spChg>
        <pc:spChg chg="mod">
          <ac:chgData name="김진웅" userId="bf7fe5e0-97a8-480e-b1db-381ee6b55932" providerId="ADAL" clId="{C6DE3053-8E15-D745-9519-5BFC12A44599}" dt="2024-06-19T10:33:18.856" v="1409" actId="207"/>
          <ac:spMkLst>
            <pc:docMk/>
            <pc:sldMk cId="930317697" sldId="2134806468"/>
            <ac:spMk id="7" creationId="{345AA03E-6468-5CF2-23B8-90C0E1E7C7FB}"/>
          </ac:spMkLst>
        </pc:spChg>
        <pc:grpChg chg="add mod">
          <ac:chgData name="김진웅" userId="bf7fe5e0-97a8-480e-b1db-381ee6b55932" providerId="ADAL" clId="{C6DE3053-8E15-D745-9519-5BFC12A44599}" dt="2024-06-19T10:33:08.558" v="1407"/>
          <ac:grpSpMkLst>
            <pc:docMk/>
            <pc:sldMk cId="930317697" sldId="2134806468"/>
            <ac:grpSpMk id="3" creationId="{AEB9F275-1DC6-49D5-5EAC-486EF4AA3062}"/>
          </ac:grpSpMkLst>
        </pc:grpChg>
        <pc:grpChg chg="del">
          <ac:chgData name="김진웅" userId="bf7fe5e0-97a8-480e-b1db-381ee6b55932" providerId="ADAL" clId="{C6DE3053-8E15-D745-9519-5BFC12A44599}" dt="2024-06-19T10:33:04.854" v="1406" actId="478"/>
          <ac:grpSpMkLst>
            <pc:docMk/>
            <pc:sldMk cId="930317697" sldId="2134806468"/>
            <ac:grpSpMk id="8" creationId="{8A09167B-C892-C081-79B5-07DA31C987A4}"/>
          </ac:grpSpMkLst>
        </pc:grpChg>
      </pc:sldChg>
      <pc:sldChg chg="modSp mod">
        <pc:chgData name="김진웅" userId="bf7fe5e0-97a8-480e-b1db-381ee6b55932" providerId="ADAL" clId="{C6DE3053-8E15-D745-9519-5BFC12A44599}" dt="2024-06-19T10:27:08.666" v="1341" actId="14100"/>
        <pc:sldMkLst>
          <pc:docMk/>
          <pc:sldMk cId="472121443" sldId="2134806472"/>
        </pc:sldMkLst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08.666" v="1341" actId="14100"/>
          <ac:spMkLst>
            <pc:docMk/>
            <pc:sldMk cId="472121443" sldId="2134806472"/>
            <ac:spMk id="3" creationId="{07657784-B665-EE67-4362-12B2595FA45D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5" creationId="{4ABDE2B4-9364-3615-47E1-86A8ED837FE8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16" creationId="{6FCB170F-EF82-04FC-F1F3-97EF560ACD0E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17" creationId="{6EB11A29-BF3C-50A0-80EA-40B66011F0B9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3" creationId="{5DA0E589-2E2E-D7A8-522D-5BD1676389E9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4" creationId="{B1218F3B-0840-02AC-723A-EC454F914E22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6" creationId="{E4ADE44D-B5F5-71DE-DE38-9B37AD04E9F0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7" creationId="{F83CA05D-49BD-D6FF-2C96-F481370FB908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31" creationId="{FBEF5FE2-DEF5-1CFE-5238-2EB96D61E481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32" creationId="{00D79A3D-B389-2927-4792-B266CE4C69E3}"/>
          </ac:spMkLst>
        </pc:spChg>
      </pc:sldChg>
      <pc:sldChg chg="modSp mod ord">
        <pc:chgData name="김진웅" userId="bf7fe5e0-97a8-480e-b1db-381ee6b55932" providerId="ADAL" clId="{C6DE3053-8E15-D745-9519-5BFC12A44599}" dt="2024-06-19T10:23:28.350" v="1321" actId="2711"/>
        <pc:sldMkLst>
          <pc:docMk/>
          <pc:sldMk cId="2569492278" sldId="2134806481"/>
        </pc:sldMkLst>
        <pc:spChg chg="mod">
          <ac:chgData name="김진웅" userId="bf7fe5e0-97a8-480e-b1db-381ee6b55932" providerId="ADAL" clId="{C6DE3053-8E15-D745-9519-5BFC12A44599}" dt="2024-06-19T10:23:28.350" v="1321" actId="2711"/>
          <ac:spMkLst>
            <pc:docMk/>
            <pc:sldMk cId="2569492278" sldId="2134806481"/>
            <ac:spMk id="7" creationId="{59490D33-18F3-9597-6584-9F77487519BA}"/>
          </ac:spMkLst>
        </pc:spChg>
      </pc:sldChg>
      <pc:sldChg chg="modSp mod">
        <pc:chgData name="김진웅" userId="bf7fe5e0-97a8-480e-b1db-381ee6b55932" providerId="ADAL" clId="{C6DE3053-8E15-D745-9519-5BFC12A44599}" dt="2024-06-19T10:53:19.710" v="1576" actId="2711"/>
        <pc:sldMkLst>
          <pc:docMk/>
          <pc:sldMk cId="3893233687" sldId="2134806482"/>
        </pc:sldMkLst>
        <pc:spChg chg="mod">
          <ac:chgData name="김진웅" userId="bf7fe5e0-97a8-480e-b1db-381ee6b55932" providerId="ADAL" clId="{C6DE3053-8E15-D745-9519-5BFC12A44599}" dt="2024-06-19T10:53:19.710" v="1576" actId="2711"/>
          <ac:spMkLst>
            <pc:docMk/>
            <pc:sldMk cId="3893233687" sldId="2134806482"/>
            <ac:spMk id="2" creationId="{3CC884D5-6B0C-AB12-1D9E-C599E27EA42D}"/>
          </ac:spMkLst>
        </pc:spChg>
      </pc:sldChg>
      <pc:sldChg chg="modSp mod ord">
        <pc:chgData name="김진웅" userId="bf7fe5e0-97a8-480e-b1db-381ee6b55932" providerId="ADAL" clId="{C6DE3053-8E15-D745-9519-5BFC12A44599}" dt="2024-06-19T11:09:11.298" v="1616" actId="20577"/>
        <pc:sldMkLst>
          <pc:docMk/>
          <pc:sldMk cId="2151748658" sldId="2134806486"/>
        </pc:sldMkLst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3" creationId="{79DB15F7-B14E-4082-F902-0AB8E21B142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4" creationId="{CC4268D5-F845-FBB8-73E5-785A925CAD3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5" creationId="{1A90601B-68F8-94AE-54AA-047B30A356B7}"/>
          </ac:spMkLst>
        </pc:spChg>
        <pc:spChg chg="mod">
          <ac:chgData name="김진웅" userId="bf7fe5e0-97a8-480e-b1db-381ee6b55932" providerId="ADAL" clId="{C6DE3053-8E15-D745-9519-5BFC12A44599}" dt="2024-06-19T09:52:29.793" v="1237" actId="20577"/>
          <ac:spMkLst>
            <pc:docMk/>
            <pc:sldMk cId="2151748658" sldId="2134806486"/>
            <ac:spMk id="6" creationId="{8464A481-5A7A-F937-1DD2-A5BEF181C51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7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8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9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3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5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6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11:09:11.298" v="1616" actId="20577"/>
          <ac:spMkLst>
            <pc:docMk/>
            <pc:sldMk cId="2151748658" sldId="2134806486"/>
            <ac:spMk id="17" creationId="{3EE763BE-6675-69C1-2A2C-B75FF56729BB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9" creationId="{E82C6E6C-A501-BDAB-A7D6-CEFB6A6B0F08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24" creationId="{0AF6CD44-2C56-903D-5D71-787C08079A27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25" creationId="{8A25E80C-54D0-901F-833F-A0476A38E4BD}"/>
          </ac:spMkLst>
        </pc:spChg>
      </pc:sldChg>
      <pc:sldChg chg="del">
        <pc:chgData name="김진웅" userId="bf7fe5e0-97a8-480e-b1db-381ee6b55932" providerId="ADAL" clId="{C6DE3053-8E15-D745-9519-5BFC12A44599}" dt="2024-06-19T09:51:59.237" v="1224" actId="2696"/>
        <pc:sldMkLst>
          <pc:docMk/>
          <pc:sldMk cId="498778778" sldId="2134806489"/>
        </pc:sldMkLst>
      </pc:sldChg>
      <pc:sldChg chg="del">
        <pc:chgData name="김진웅" userId="bf7fe5e0-97a8-480e-b1db-381ee6b55932" providerId="ADAL" clId="{C6DE3053-8E15-D745-9519-5BFC12A44599}" dt="2024-06-19T09:52:06.375" v="1225" actId="2696"/>
        <pc:sldMkLst>
          <pc:docMk/>
          <pc:sldMk cId="926886531" sldId="2134806490"/>
        </pc:sldMkLst>
      </pc:sldChg>
      <pc:sldChg chg="modSp mod ord">
        <pc:chgData name="김진웅" userId="bf7fe5e0-97a8-480e-b1db-381ee6b55932" providerId="ADAL" clId="{C6DE3053-8E15-D745-9519-5BFC12A44599}" dt="2024-06-19T10:58:33.217" v="1591" actId="20578"/>
        <pc:sldMkLst>
          <pc:docMk/>
          <pc:sldMk cId="3510013176" sldId="2134806491"/>
        </pc:sldMkLst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2" creationId="{BC022CC4-1A58-97F9-6C47-7B1342BB2839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3" creationId="{72B21AA7-0110-512D-2D83-125E91A58FDF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5" creationId="{A5279523-B59E-A428-F181-CCD916209100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6" creationId="{B472A4D8-017B-7A04-323E-BAE1B3921637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7" creationId="{75A7B4F2-F863-0605-2B3C-EEC170C3ED60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8" creationId="{9B711324-279A-F92F-C520-783FD2D87558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9" creationId="{8C5FF303-BAA3-A12D-E5D8-EAFD9CBE1837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0" creationId="{71E857B1-C47E-1FB7-5870-A45A78EB9F03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1" creationId="{AD164329-2C0C-EC7F-24E9-882D6EC7759E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2" creationId="{442B1B37-53F8-F30F-C04E-F7A1940CCB3E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3" creationId="{D0E63A5C-05F3-D80E-D90C-65F61E3A58E4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4" creationId="{7C6E221E-3352-433D-9DBD-6F41520D409C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81" creationId="{8A895E83-C333-0293-53B4-EC981BD0D353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85" creationId="{0BEA9F11-9758-15B5-D6BC-78702223482D}"/>
          </ac:spMkLst>
        </pc:spChg>
      </pc:sldChg>
      <pc:sldChg chg="modSp ord">
        <pc:chgData name="김진웅" userId="bf7fe5e0-97a8-480e-b1db-381ee6b55932" providerId="ADAL" clId="{C6DE3053-8E15-D745-9519-5BFC12A44599}" dt="2024-06-19T10:58:22.206" v="1590" actId="2711"/>
        <pc:sldMkLst>
          <pc:docMk/>
          <pc:sldMk cId="1225498890" sldId="2134806492"/>
        </pc:sldMkLst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" creationId="{78A73F6B-6A6D-CB65-EB86-8BCE6C6C26D6}"/>
          </ac:spMkLst>
        </pc:spChg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5" creationId="{53FB2C0A-4707-CAED-F1CB-D944E02A1D16}"/>
          </ac:spMkLst>
        </pc:spChg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6" creationId="{88945A11-C3AF-DD9B-CBE1-46950AC82A19}"/>
          </ac:spMkLst>
        </pc:spChg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7" creationId="{896E474A-A8CD-38C9-0651-A1EBC5F173C6}"/>
          </ac:spMkLst>
        </pc:spChg>
        <pc:picChg chg="mod">
          <ac:chgData name="김진웅" userId="bf7fe5e0-97a8-480e-b1db-381ee6b55932" providerId="ADAL" clId="{C6DE3053-8E15-D745-9519-5BFC12A44599}" dt="2024-06-19T10:58:22.206" v="1590" actId="2711"/>
          <ac:picMkLst>
            <pc:docMk/>
            <pc:sldMk cId="1225498890" sldId="2134806492"/>
            <ac:picMk id="1026" creationId="{2F19ADE8-2304-BE35-7C84-3EC4873CF734}"/>
          </ac:picMkLst>
        </pc:picChg>
      </pc:sldChg>
      <pc:sldChg chg="modSp">
        <pc:chgData name="김진웅" userId="bf7fe5e0-97a8-480e-b1db-381ee6b55932" providerId="ADAL" clId="{C6DE3053-8E15-D745-9519-5BFC12A44599}" dt="2024-06-19T10:26:52.095" v="1339" actId="2711"/>
        <pc:sldMkLst>
          <pc:docMk/>
          <pc:sldMk cId="512925521" sldId="2134806496"/>
        </pc:sldMkLst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2" creationId="{63635363-1EA2-B12F-B6C1-EDF090E12783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4" creationId="{748DB043-25A9-B6A2-9177-147C85F0F161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5" creationId="{98517E1D-03C5-F28D-8071-46319FD26D64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9" creationId="{709C9061-6A6C-48E5-0ABD-B9C9742CAD92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1" creationId="{6640E112-63F5-EFAE-8EC3-53CC6ED807AA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2" creationId="{6ECC6A15-3F73-428B-8246-E1181658D0A0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3" creationId="{1F05632B-7979-87AA-CF37-1BFAC8F77760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4" creationId="{52AE7E19-3654-53BF-1C77-27BA9AEEB524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5" creationId="{02026922-BF96-CF3F-ED6F-DDC416CFCCDF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6" creationId="{85B86FFF-86C1-2403-3806-D4262BE442DF}"/>
          </ac:spMkLst>
        </pc:spChg>
      </pc:sldChg>
      <pc:sldChg chg="addSp delSp modSp mod">
        <pc:chgData name="김진웅" userId="bf7fe5e0-97a8-480e-b1db-381ee6b55932" providerId="ADAL" clId="{C6DE3053-8E15-D745-9519-5BFC12A44599}" dt="2024-06-19T10:28:30.210" v="1374" actId="20577"/>
        <pc:sldMkLst>
          <pc:docMk/>
          <pc:sldMk cId="3459063982" sldId="2134806502"/>
        </pc:sldMkLst>
        <pc:spChg chg="add del mod">
          <ac:chgData name="김진웅" userId="bf7fe5e0-97a8-480e-b1db-381ee6b55932" providerId="ADAL" clId="{C6DE3053-8E15-D745-9519-5BFC12A44599}" dt="2024-06-19T10:25:55.374" v="1333"/>
          <ac:spMkLst>
            <pc:docMk/>
            <pc:sldMk cId="3459063982" sldId="2134806502"/>
            <ac:spMk id="2" creationId="{101D615B-7DCE-9712-48F0-F7F7B3B2A4BF}"/>
          </ac:spMkLst>
        </pc:spChg>
        <pc:spChg chg="mod">
          <ac:chgData name="김진웅" userId="bf7fe5e0-97a8-480e-b1db-381ee6b55932" providerId="ADAL" clId="{C6DE3053-8E15-D745-9519-5BFC12A44599}" dt="2024-06-19T10:28:30.210" v="1374" actId="20577"/>
          <ac:spMkLst>
            <pc:docMk/>
            <pc:sldMk cId="3459063982" sldId="2134806502"/>
            <ac:spMk id="3" creationId="{EA63BF3F-3983-CA02-AF6C-1846F2C33DAB}"/>
          </ac:spMkLst>
        </pc:spChg>
        <pc:spChg chg="mod">
          <ac:chgData name="김진웅" userId="bf7fe5e0-97a8-480e-b1db-381ee6b55932" providerId="ADAL" clId="{C6DE3053-8E15-D745-9519-5BFC12A44599}" dt="2024-06-19T10:26:09.650" v="1336" actId="14100"/>
          <ac:spMkLst>
            <pc:docMk/>
            <pc:sldMk cId="3459063982" sldId="2134806502"/>
            <ac:spMk id="4" creationId="{A651C41E-DBB0-6D38-2A1D-243652454345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5" creationId="{01CDBC8E-AF3A-0002-FB96-EFF568C96F5A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6" creationId="{A8D23CF9-0486-6AC9-CF44-43EBADA84996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7" creationId="{6AB18885-E499-816F-27EB-97C0F0DAF2B8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8" creationId="{53C6BFCF-F1DC-A32E-ECE6-2F5559E26F45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9" creationId="{0368678D-2DC7-8A69-10B8-7D2F0230991A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10" creationId="{93FDDA1C-317B-F34E-7FE9-6143FF413FED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12" creationId="{A07B0BB2-B3F5-D722-A821-9A2E72127C76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14" creationId="{A00E1AB1-81B5-9AEF-CD1D-4B8EFB4D1ECD}"/>
          </ac:spMkLst>
        </pc:spChg>
        <pc:spChg chg="mod">
          <ac:chgData name="김진웅" userId="bf7fe5e0-97a8-480e-b1db-381ee6b55932" providerId="ADAL" clId="{C6DE3053-8E15-D745-9519-5BFC12A44599}" dt="2024-06-19T10:28:22.478" v="1354" actId="20577"/>
          <ac:spMkLst>
            <pc:docMk/>
            <pc:sldMk cId="3459063982" sldId="2134806502"/>
            <ac:spMk id="16" creationId="{AF0486BB-15F6-6EF8-A2E0-5D896B7B404C}"/>
          </ac:spMkLst>
        </pc:spChg>
      </pc:sldChg>
      <pc:sldChg chg="modSp mod">
        <pc:chgData name="김진웅" userId="bf7fe5e0-97a8-480e-b1db-381ee6b55932" providerId="ADAL" clId="{C6DE3053-8E15-D745-9519-5BFC12A44599}" dt="2024-06-19T10:57:58.157" v="1587" actId="2711"/>
        <pc:sldMkLst>
          <pc:docMk/>
          <pc:sldMk cId="2764643043" sldId="2134806506"/>
        </pc:sldMkLst>
        <pc:spChg chg="mod">
          <ac:chgData name="김진웅" userId="bf7fe5e0-97a8-480e-b1db-381ee6b55932" providerId="ADAL" clId="{C6DE3053-8E15-D745-9519-5BFC12A44599}" dt="2024-06-19T10:57:58.157" v="1587" actId="2711"/>
          <ac:spMkLst>
            <pc:docMk/>
            <pc:sldMk cId="2764643043" sldId="2134806506"/>
            <ac:spMk id="2" creationId="{6D4DE16F-04BA-4BAD-6D0B-47D584620B5D}"/>
          </ac:spMkLst>
        </pc:spChg>
        <pc:spChg chg="mod">
          <ac:chgData name="김진웅" userId="bf7fe5e0-97a8-480e-b1db-381ee6b55932" providerId="ADAL" clId="{C6DE3053-8E15-D745-9519-5BFC12A44599}" dt="2024-06-19T10:57:58.157" v="1587" actId="2711"/>
          <ac:spMkLst>
            <pc:docMk/>
            <pc:sldMk cId="2764643043" sldId="2134806506"/>
            <ac:spMk id="6" creationId="{AD354EAB-510D-8367-C25B-440F333C058A}"/>
          </ac:spMkLst>
        </pc:spChg>
        <pc:spChg chg="mod">
          <ac:chgData name="김진웅" userId="bf7fe5e0-97a8-480e-b1db-381ee6b55932" providerId="ADAL" clId="{C6DE3053-8E15-D745-9519-5BFC12A44599}" dt="2024-06-19T10:57:58.157" v="1587" actId="2711"/>
          <ac:spMkLst>
            <pc:docMk/>
            <pc:sldMk cId="2764643043" sldId="2134806506"/>
            <ac:spMk id="9" creationId="{7E3C31F5-2C7D-1F59-B14D-C309D1097E96}"/>
          </ac:spMkLst>
        </pc:spChg>
      </pc:sldChg>
      <pc:sldChg chg="modSp mod ord">
        <pc:chgData name="김진웅" userId="bf7fe5e0-97a8-480e-b1db-381ee6b55932" providerId="ADAL" clId="{C6DE3053-8E15-D745-9519-5BFC12A44599}" dt="2024-06-19T07:59:07.917" v="200" actId="20577"/>
        <pc:sldMkLst>
          <pc:docMk/>
          <pc:sldMk cId="46784222" sldId="2134806511"/>
        </pc:sldMkLst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" creationId="{24D1930D-087A-A02B-678E-B63FDB60D0E4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8" creationId="{5F409CAC-FD64-9BDC-A180-AFD87C6EF49C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9" creationId="{7249CE23-F4A2-6F1D-C935-52E2249C26D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0" creationId="{FD35FDD4-D26A-F504-B872-ED4EF78B956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1" creationId="{01990CBB-7843-5181-04A9-15C171910DD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2" creationId="{32B99CDF-1AE8-77E3-2A29-17DE982DB03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3" creationId="{948CF24F-4590-57AA-3840-EC1BE0DAA9A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4" creationId="{CA0BE0C0-2E6F-B2EF-F369-E65F62CC474D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5" creationId="{A22C38A2-37B1-35C4-65D9-BF34BABCBCEC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6" creationId="{314FEE8B-8DB8-CF6A-FD46-E2AE92AC754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7" creationId="{FE5CECBD-FC15-D87A-DC12-DBB26C045749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8" creationId="{D66F666F-3BA0-D5DE-70E1-B6487BA1E7D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9" creationId="{9D430A0F-5BD6-41D6-13F7-85A69B62889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0" creationId="{5D7CECBB-837D-5568-33E9-9A1E1511E41E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1" creationId="{3CD1CA5A-41DA-A675-DA74-F8CCE2BC624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3" creationId="{96C25E62-6D58-D729-4DB6-791ECC69FC5E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5" creationId="{5A2004DE-6AE0-49D1-3620-ED9829323639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6" creationId="{21CBAECB-2C03-C92A-08DE-8D707DE6AFF5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7" creationId="{99C70DE7-A95D-FF58-8DDA-C4A71E424374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8" creationId="{81E69A80-BA8A-B16C-9D41-10DC2926B5D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9" creationId="{8D79B44E-8172-E802-C771-4A4B04522857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0" creationId="{8686393A-64B8-FD18-EAD3-C108DEEB859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1" creationId="{E0224BF7-0609-0EFB-1489-4747F48EC41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2" creationId="{EA6B5226-B3CB-877D-9DF0-A774747BEFED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3" creationId="{4B02912D-F279-9B71-DBAC-07BA38C76C29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4" creationId="{648DA004-D491-23EA-9986-8A72EDCB794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7" creationId="{46417654-08C0-A1DB-600B-ED93249307C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8" creationId="{F29C399C-AD47-DEA5-00C5-91AFBB931AA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9" creationId="{7B1BB449-6B65-059C-31E4-C44CED48F4E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0" creationId="{D383778C-7FD7-6ED2-BB85-340CC83C0F7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1" creationId="{3EE204FC-6666-9738-9FF8-D376A5B1CA4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2" creationId="{792E8D45-BD46-4392-879B-2037B8DE9E4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5" creationId="{7CCC91E6-56EB-7CB6-F97A-F376474204A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6" creationId="{5CB16D53-BCAC-F2B9-126F-9FC25EAB3FC5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7" creationId="{AF841075-7011-6580-924F-2D8EC767ED4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8" creationId="{321AD12E-E198-3E14-3BE7-EED2E87CB7F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9" creationId="{AFD940C7-AC2E-DDF5-7677-0C23939DA43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0" creationId="{CF277954-D002-6740-6313-E80245F6951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3" creationId="{3DB685EB-5C60-B189-8EF4-361A39849E2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4" creationId="{62FEA491-6FDC-9496-FC65-836C1A97B5E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5" creationId="{200FDBFF-7943-C1DA-FEF8-E2C198D98C9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6" creationId="{D012DBA0-B7F9-8BDA-17EB-83064257CF17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7" creationId="{309E7D4C-6305-A2C8-A33C-8BA21086385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8" creationId="{611DE07F-0B34-386D-0EE3-FB36A263FB03}"/>
          </ac:spMkLst>
        </pc:spChg>
        <pc:spChg chg="mod">
          <ac:chgData name="김진웅" userId="bf7fe5e0-97a8-480e-b1db-381ee6b55932" providerId="ADAL" clId="{C6DE3053-8E15-D745-9519-5BFC12A44599}" dt="2024-06-19T07:59:07.917" v="200" actId="20577"/>
          <ac:spMkLst>
            <pc:docMk/>
            <pc:sldMk cId="46784222" sldId="2134806511"/>
            <ac:spMk id="61" creationId="{80878DAA-4315-111E-B57B-CFE934BE934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63" creationId="{5230FEF3-17C3-033A-C07D-4954F102B855}"/>
          </ac:spMkLst>
        </pc:spChg>
      </pc:sldChg>
      <pc:sldChg chg="modSp mod">
        <pc:chgData name="김진웅" userId="bf7fe5e0-97a8-480e-b1db-381ee6b55932" providerId="ADAL" clId="{C6DE3053-8E15-D745-9519-5BFC12A44599}" dt="2024-06-19T10:21:47.874" v="1309" actId="2711"/>
        <pc:sldMkLst>
          <pc:docMk/>
          <pc:sldMk cId="2591943899" sldId="2134806515"/>
        </pc:sldMkLst>
        <pc:spChg chg="mod">
          <ac:chgData name="김진웅" userId="bf7fe5e0-97a8-480e-b1db-381ee6b55932" providerId="ADAL" clId="{C6DE3053-8E15-D745-9519-5BFC12A44599}" dt="2024-06-19T10:21:47.874" v="1309" actId="2711"/>
          <ac:spMkLst>
            <pc:docMk/>
            <pc:sldMk cId="2591943899" sldId="2134806515"/>
            <ac:spMk id="3" creationId="{18930DAC-7E0B-644E-004C-6A617097F500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8" creationId="{F643D31F-282E-D580-3EE2-9EE6B54A954C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2" creationId="{33EF3C23-C148-A84B-FF35-52811D06EC34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5" creationId="{A5ADE633-001D-7848-2D45-F9D1EE746934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6" creationId="{265FEB57-106C-CFAE-0828-5341A88D7A99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9" creationId="{A34D08DB-0827-F6B5-2E9B-5D21604825D3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33" creationId="{D82F378D-4622-B21A-7698-130F04E9583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3" creationId="{FF324224-16C7-C40C-2DDC-717445A68C8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4" creationId="{5B9AAC35-5614-0507-155C-1B18893EB971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6" creationId="{A8134DB3-2A03-5040-DF23-9BD1852C201A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7" creationId="{0E696273-F879-754F-0D1E-93CFCF3FB77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9" creationId="{6945C984-009A-AB19-53A5-621BD2E2BFB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0" creationId="{4D017F49-07D6-8745-131D-D659AF7D883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2" creationId="{C58CA638-3308-3175-F077-70DBB240951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3" creationId="{FF10CC43-3693-E03A-345D-27C5E48A6C50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5" creationId="{C6B55F4B-3782-9FF0-3691-75E04FE200A9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6" creationId="{47D346A7-3ED3-37D4-44AF-8F098FB83DF3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7" creationId="{5DC9179B-EC9C-442C-E9AE-274F8E732AB8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8" creationId="{11D50A20-9B9E-DE79-C393-3628DB67F489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9" creationId="{ED7EFE7C-8EE1-6343-7CAC-FA1428EC73C3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0" creationId="{0032FE0C-33F1-4FBC-549C-B28D22AEBE1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1" creationId="{4F5840F9-FC63-EC71-22BA-E22309B16497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2" creationId="{32EEA781-42B1-4D68-5615-ABA8B81A56A5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5" creationId="{174E3999-FC29-F730-2DEB-9E9CBAEF7D37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7" creationId="{A253B726-54F1-7532-C441-9FE6B42BFFD8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0" creationId="{362BE8D6-4F78-871A-ABD5-6D5F42CB8AD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2" creationId="{7F05DD9B-BAE4-F67B-5AC4-46795ECCB7BC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4" creationId="{A374520F-F916-12FE-A667-9051323BE1F5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6" creationId="{77958E95-0C71-EF87-F017-761E2B36003B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80" creationId="{704059D5-B6EA-03FD-574B-FB87CF70AC34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87" creationId="{3B32C6FA-09F1-3211-AE33-9225758D69F2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94" creationId="{774E7BB7-5B6E-9385-E00B-D6A6366C0C1A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07" creationId="{ECF7E94B-A0DE-0CC8-6E6B-E684C9BD80BD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08" creationId="{9B645EB0-F36D-C59C-3E3C-A134AE1D8191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3" creationId="{3444519F-BC3A-F87B-2CB9-3FF614CC5BBB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4" creationId="{B201E7CB-0397-9C9F-1A2D-072376F67698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6" creationId="{F1ED3899-DF37-B61D-57C0-4C6029EDDFC2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7" creationId="{FCFC186F-B768-1694-FB16-7ABEF78FDFA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0" creationId="{89567F53-FD2F-A997-916D-BAA0151174C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3" creationId="{0DFB592C-BBEA-E439-E229-9C74A8F45071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4" creationId="{FCE9ABAC-CE34-BBA8-EE95-EBA635635A87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5" creationId="{EAF39BB6-F770-A745-1150-1C28AFE9E555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9" creationId="{EEB551A5-2A9B-0699-2142-9CE656FF029B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30" creationId="{B1AEDA45-D0CC-82BE-9CEB-531384FB4E8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31" creationId="{F3E75785-6113-86D9-9589-03A4955BA76C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34" creationId="{2F147A80-84DB-298A-E069-5629AB0F7351}"/>
          </ac:spMkLst>
        </pc:spChg>
      </pc:sldChg>
      <pc:sldChg chg="addSp delSp modSp mod">
        <pc:chgData name="김진웅" userId="bf7fe5e0-97a8-480e-b1db-381ee6b55932" providerId="ADAL" clId="{C6DE3053-8E15-D745-9519-5BFC12A44599}" dt="2024-06-19T10:29:28.411" v="1389" actId="2711"/>
        <pc:sldMkLst>
          <pc:docMk/>
          <pc:sldMk cId="2732906639" sldId="2134806516"/>
        </pc:sldMkLst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3" creationId="{E7EF5091-06D7-BD08-E046-14D719B54AF7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4" creationId="{479006B7-C1ED-146D-44DE-713F1C2F5E70}"/>
          </ac:spMkLst>
        </pc:spChg>
        <pc:spChg chg="add del mod">
          <ac:chgData name="김진웅" userId="bf7fe5e0-97a8-480e-b1db-381ee6b55932" providerId="ADAL" clId="{C6DE3053-8E15-D745-9519-5BFC12A44599}" dt="2024-06-19T10:29:23.087" v="1388"/>
          <ac:spMkLst>
            <pc:docMk/>
            <pc:sldMk cId="2732906639" sldId="2134806516"/>
            <ac:spMk id="5" creationId="{DFED2AC4-2D1E-7B0C-8B19-2F6C95B8BA45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6" creationId="{0D9EDBD2-C88C-471C-AA70-2B9D6EA07C7A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8" creationId="{37691117-D029-0861-E105-762E20902013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9" creationId="{64BD4F10-28DC-EAED-6678-C357D6884C6A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0" creationId="{6C5F3F3F-2404-0431-69D8-30988B964009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4" creationId="{4AF66AE9-34CE-73C8-96F9-C5B48050A909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5" creationId="{1B410A32-A87A-F1E0-44DC-C2BA8749DAD6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6" creationId="{E6FA01C6-60F3-8DA2-BF91-2D17CE43ADA0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7" creationId="{9F82AFA4-B281-D99B-DA6D-045A260A8BF4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8" creationId="{17B9C834-DC69-0927-8FF7-D2D988CD859A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9" creationId="{25BDBA8A-982D-3CC9-4F16-800BBD5B0B9A}"/>
          </ac:spMkLst>
        </pc:spChg>
      </pc:sldChg>
      <pc:sldChg chg="modSp mod">
        <pc:chgData name="김진웅" userId="bf7fe5e0-97a8-480e-b1db-381ee6b55932" providerId="ADAL" clId="{C6DE3053-8E15-D745-9519-5BFC12A44599}" dt="2024-06-19T10:53:57.270" v="1581" actId="20577"/>
        <pc:sldMkLst>
          <pc:docMk/>
          <pc:sldMk cId="1218961966" sldId="2134806522"/>
        </pc:sldMkLst>
        <pc:spChg chg="mod">
          <ac:chgData name="김진웅" userId="bf7fe5e0-97a8-480e-b1db-381ee6b55932" providerId="ADAL" clId="{C6DE3053-8E15-D745-9519-5BFC12A44599}" dt="2024-06-19T10:23:45.318" v="1322" actId="2711"/>
          <ac:spMkLst>
            <pc:docMk/>
            <pc:sldMk cId="1218961966" sldId="2134806522"/>
            <ac:spMk id="2" creationId="{B6589022-7B22-BF91-AE4A-8E504F6E7F07}"/>
          </ac:spMkLst>
        </pc:spChg>
        <pc:spChg chg="mod">
          <ac:chgData name="김진웅" userId="bf7fe5e0-97a8-480e-b1db-381ee6b55932" providerId="ADAL" clId="{C6DE3053-8E15-D745-9519-5BFC12A44599}" dt="2024-06-19T10:53:57.270" v="1581" actId="20577"/>
          <ac:spMkLst>
            <pc:docMk/>
            <pc:sldMk cId="1218961966" sldId="2134806522"/>
            <ac:spMk id="11" creationId="{8D369529-DC2A-88C0-060F-5CEDF3781537}"/>
          </ac:spMkLst>
        </pc:spChg>
      </pc:sldChg>
      <pc:sldChg chg="modSp mod">
        <pc:chgData name="김진웅" userId="bf7fe5e0-97a8-480e-b1db-381ee6b55932" providerId="ADAL" clId="{C6DE3053-8E15-D745-9519-5BFC12A44599}" dt="2024-06-19T10:24:25.684" v="1324" actId="2711"/>
        <pc:sldMkLst>
          <pc:docMk/>
          <pc:sldMk cId="3770199272" sldId="2134806525"/>
        </pc:sldMkLst>
        <pc:spChg chg="mod">
          <ac:chgData name="김진웅" userId="bf7fe5e0-97a8-480e-b1db-381ee6b55932" providerId="ADAL" clId="{C6DE3053-8E15-D745-9519-5BFC12A44599}" dt="2024-06-19T10:24:25.684" v="1324" actId="2711"/>
          <ac:spMkLst>
            <pc:docMk/>
            <pc:sldMk cId="3770199272" sldId="2134806525"/>
            <ac:spMk id="2" creationId="{B6589022-7B22-BF91-AE4A-8E504F6E7F07}"/>
          </ac:spMkLst>
        </pc:spChg>
      </pc:sldChg>
      <pc:sldChg chg="modSp mod">
        <pc:chgData name="김진웅" userId="bf7fe5e0-97a8-480e-b1db-381ee6b55932" providerId="ADAL" clId="{C6DE3053-8E15-D745-9519-5BFC12A44599}" dt="2024-06-19T10:28:39.461" v="1383" actId="20577"/>
        <pc:sldMkLst>
          <pc:docMk/>
          <pc:sldMk cId="674698953" sldId="2134806526"/>
        </pc:sldMkLst>
        <pc:spChg chg="mod">
          <ac:chgData name="김진웅" userId="bf7fe5e0-97a8-480e-b1db-381ee6b55932" providerId="ADAL" clId="{C6DE3053-8E15-D745-9519-5BFC12A44599}" dt="2024-06-19T10:28:39.461" v="1383" actId="20577"/>
          <ac:spMkLst>
            <pc:docMk/>
            <pc:sldMk cId="674698953" sldId="2134806526"/>
            <ac:spMk id="2" creationId="{B7E356BE-AEDD-C85E-E723-D32C0718E558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3" creationId="{EA63BF3F-3983-CA02-AF6C-1846F2C33DAB}"/>
          </ac:spMkLst>
        </pc:spChg>
        <pc:spChg chg="mod">
          <ac:chgData name="김진웅" userId="bf7fe5e0-97a8-480e-b1db-381ee6b55932" providerId="ADAL" clId="{C6DE3053-8E15-D745-9519-5BFC12A44599}" dt="2024-06-19T10:26:29.715" v="1338" actId="14100"/>
          <ac:spMkLst>
            <pc:docMk/>
            <pc:sldMk cId="674698953" sldId="2134806526"/>
            <ac:spMk id="4" creationId="{A651C41E-DBB0-6D38-2A1D-243652454345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5" creationId="{B3F9F5BF-DE7A-062B-0CE8-9B25DF32983B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6" creationId="{A8D23CF9-0486-6AC9-CF44-43EBADA84996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7" creationId="{6AB18885-E499-816F-27EB-97C0F0DAF2B8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8" creationId="{53C6BFCF-F1DC-A32E-ECE6-2F5559E26F45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9" creationId="{0368678D-2DC7-8A69-10B8-7D2F0230991A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0" creationId="{93FDDA1C-317B-F34E-7FE9-6143FF413FED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2" creationId="{5C648BA0-B259-B1FD-876C-167D1F557047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4" creationId="{A00E1AB1-81B5-9AEF-CD1D-4B8EFB4D1ECD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8" creationId="{E48D97DA-5A6D-446B-D449-D02E4F86DA51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9" creationId="{07CAE49F-5C78-2B5A-DB51-FA8072DCB142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0" creationId="{FF33486E-A00C-6C8A-E943-1E3BCEC9F987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1" creationId="{7D8E40D0-DF1B-A07F-A717-255B5F014AA0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2" creationId="{27F7B303-20CE-87C5-1764-C8E961B42DE0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3" creationId="{60B212E6-247A-DD1C-C0C6-C78F89FB0602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5" creationId="{1127CAAC-2A29-4D83-E11B-5C232446B311}"/>
          </ac:spMkLst>
        </pc:spChg>
      </pc:sldChg>
      <pc:sldChg chg="modSp mod">
        <pc:chgData name="김진웅" userId="bf7fe5e0-97a8-480e-b1db-381ee6b55932" providerId="ADAL" clId="{C6DE3053-8E15-D745-9519-5BFC12A44599}" dt="2024-06-19T10:27:25.446" v="1342" actId="2711"/>
        <pc:sldMkLst>
          <pc:docMk/>
          <pc:sldMk cId="2583070214" sldId="2134806527"/>
        </pc:sldMkLst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3" creationId="{07657784-B665-EE67-4362-12B2595FA45D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5" creationId="{4ABDE2B4-9364-3615-47E1-86A8ED837FE8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6" creationId="{F310A962-6E7B-F0D7-2D30-C937AC29E293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14" creationId="{62E58213-CE0C-EEEC-034B-682F793CCF62}"/>
          </ac:spMkLst>
        </pc:spChg>
      </pc:sldChg>
      <pc:sldChg chg="modSp mod">
        <pc:chgData name="김진웅" userId="bf7fe5e0-97a8-480e-b1db-381ee6b55932" providerId="ADAL" clId="{C6DE3053-8E15-D745-9519-5BFC12A44599}" dt="2024-06-19T10:27:36.619" v="1343" actId="2711"/>
        <pc:sldMkLst>
          <pc:docMk/>
          <pc:sldMk cId="4157946897" sldId="2134806528"/>
        </pc:sldMkLst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7" creationId="{A70FDF1B-9BCB-0EE8-6CEE-0A5F9B96CA76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8" creationId="{1EE64033-2983-B1CD-1F53-665151B06668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1" creationId="{0B337C71-CF83-BF8A-D34A-56266765CB76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4" creationId="{4F0F820A-4B19-8190-D412-CBCA7BD8FB44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6" creationId="{657366C1-6A70-998F-82EC-A3625BD10024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7" creationId="{E198E521-18D7-2BF4-0ABB-7ADF52575C10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8" creationId="{9C1F905B-B5E0-DA1C-357D-81CEE2500BD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9" creationId="{A1A12B9B-3407-B68B-1890-E86C996758C9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0" creationId="{B66750C7-223A-89B2-73CA-8E0136143C8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1" creationId="{9B6C6028-F430-BA44-2AFA-52D8CA8AC219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3" creationId="{53C85A2A-E620-A306-DAEA-67FA70729662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4" creationId="{32BFF806-6144-78B9-0E16-9215480773A3}"/>
          </ac:spMkLst>
        </pc:spChg>
      </pc:sldChg>
      <pc:sldChg chg="modSp mod">
        <pc:chgData name="김진웅" userId="bf7fe5e0-97a8-480e-b1db-381ee6b55932" providerId="ADAL" clId="{C6DE3053-8E15-D745-9519-5BFC12A44599}" dt="2024-06-19T10:27:49.699" v="1344" actId="2711"/>
        <pc:sldMkLst>
          <pc:docMk/>
          <pc:sldMk cId="717536244" sldId="2134806529"/>
        </pc:sldMkLst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3" creationId="{8303E5AB-3A75-5B19-2603-A0730824E52E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5" creationId="{635A33BD-AC9D-7D04-4D91-12D3CD23531D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10" creationId="{E87CBB0B-3EFE-B317-F164-94BB5F7883B8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22" creationId="{7D2795E5-90D5-8A63-EBE3-EFEE8C4E2CA6}"/>
          </ac:spMkLst>
        </pc:spChg>
      </pc:sldChg>
      <pc:sldChg chg="modSp mod">
        <pc:chgData name="김진웅" userId="bf7fe5e0-97a8-480e-b1db-381ee6b55932" providerId="ADAL" clId="{C6DE3053-8E15-D745-9519-5BFC12A44599}" dt="2024-06-19T10:30:58.188" v="1396" actId="207"/>
        <pc:sldMkLst>
          <pc:docMk/>
          <pc:sldMk cId="1608110547" sldId="2134806531"/>
        </pc:sldMkLst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6" creationId="{307865EF-28AD-81D0-F279-C0E1621099B5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8" creationId="{EBED424F-D1E7-2151-D596-04C9EBE3999D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9" creationId="{4DF3E36F-BE66-E190-FF9D-AE62A5801BF4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13" creationId="{0CB2EA46-DC12-8DEA-7EFA-0818261A4756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14" creationId="{70A71B9A-123B-3B43-A63C-E02B2BE6F354}"/>
          </ac:spMkLst>
        </pc:spChg>
        <pc:spChg chg="mod">
          <ac:chgData name="김진웅" userId="bf7fe5e0-97a8-480e-b1db-381ee6b55932" providerId="ADAL" clId="{C6DE3053-8E15-D745-9519-5BFC12A44599}" dt="2024-06-19T10:30:58.188" v="1396" actId="207"/>
          <ac:spMkLst>
            <pc:docMk/>
            <pc:sldMk cId="1608110547" sldId="2134806531"/>
            <ac:spMk id="15" creationId="{FCB414F5-DFAB-FBBF-80BD-956D2B2E03B3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16" creationId="{DD3A608C-D3AF-E087-2408-2087E1139CF7}"/>
          </ac:spMkLst>
        </pc:spChg>
      </pc:sldChg>
      <pc:sldChg chg="addSp delSp modSp mod">
        <pc:chgData name="김진웅" userId="bf7fe5e0-97a8-480e-b1db-381ee6b55932" providerId="ADAL" clId="{C6DE3053-8E15-D745-9519-5BFC12A44599}" dt="2024-06-19T10:31:27.722" v="1400" actId="207"/>
        <pc:sldMkLst>
          <pc:docMk/>
          <pc:sldMk cId="3716264889" sldId="2134806532"/>
        </pc:sldMkLst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1:13.631" v="1398"/>
          <ac:spMkLst>
            <pc:docMk/>
            <pc:sldMk cId="3716264889" sldId="2134806532"/>
            <ac:spMk id="5" creationId="{8EA1BE1D-81C6-758C-3270-91F00D61527E}"/>
          </ac:spMkLst>
        </pc:spChg>
        <pc:spChg chg="mod">
          <ac:chgData name="김진웅" userId="bf7fe5e0-97a8-480e-b1db-381ee6b55932" providerId="ADAL" clId="{C6DE3053-8E15-D745-9519-5BFC12A44599}" dt="2024-06-19T10:31:13.631" v="1398"/>
          <ac:spMkLst>
            <pc:docMk/>
            <pc:sldMk cId="3716264889" sldId="2134806532"/>
            <ac:spMk id="7" creationId="{1AFA6E47-9507-2D93-9415-EE617FE634D4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8" creationId="{EBED424F-D1E7-2151-D596-04C9EBE3999D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9" creationId="{4DF3E36F-BE66-E190-FF9D-AE62A5801BF4}"/>
          </ac:spMkLst>
        </pc:spChg>
        <pc:spChg chg="mod">
          <ac:chgData name="김진웅" userId="bf7fe5e0-97a8-480e-b1db-381ee6b55932" providerId="ADAL" clId="{C6DE3053-8E15-D745-9519-5BFC12A44599}" dt="2024-06-19T10:31:27.722" v="1400" actId="207"/>
          <ac:spMkLst>
            <pc:docMk/>
            <pc:sldMk cId="3716264889" sldId="2134806532"/>
            <ac:spMk id="10" creationId="{BD8D3E4F-575B-D554-6F50-CC306FA4457E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15" creationId="{6E3B125E-0AC3-9F60-5AA5-84F5A4CAE99B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16" creationId="{FCB22E19-34F3-F6C6-37DF-1B569AEC4EB3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17" creationId="{2488D336-BB6D-4246-A3DD-F8463222CA02}"/>
          </ac:spMkLst>
        </pc:spChg>
        <pc:grpChg chg="del mod">
          <ac:chgData name="김진웅" userId="bf7fe5e0-97a8-480e-b1db-381ee6b55932" providerId="ADAL" clId="{C6DE3053-8E15-D745-9519-5BFC12A44599}" dt="2024-06-19T10:31:12.884" v="1397" actId="478"/>
          <ac:grpSpMkLst>
            <pc:docMk/>
            <pc:sldMk cId="3716264889" sldId="2134806532"/>
            <ac:grpSpMk id="2" creationId="{9551125D-FC52-2565-14B1-0632B151D3DC}"/>
          </ac:grpSpMkLst>
        </pc:grpChg>
        <pc:grpChg chg="add mod">
          <ac:chgData name="김진웅" userId="bf7fe5e0-97a8-480e-b1db-381ee6b55932" providerId="ADAL" clId="{C6DE3053-8E15-D745-9519-5BFC12A44599}" dt="2024-06-19T10:31:13.631" v="1398"/>
          <ac:grpSpMkLst>
            <pc:docMk/>
            <pc:sldMk cId="3716264889" sldId="2134806532"/>
            <ac:grpSpMk id="3" creationId="{5F585E96-A37D-25AE-7565-6CD363B63369}"/>
          </ac:grpSpMkLst>
        </pc:grpChg>
        <pc:picChg chg="mod">
          <ac:chgData name="김진웅" userId="bf7fe5e0-97a8-480e-b1db-381ee6b55932" providerId="ADAL" clId="{C6DE3053-8E15-D745-9519-5BFC12A44599}" dt="2024-06-19T10:30:27.671" v="1393" actId="2711"/>
          <ac:picMkLst>
            <pc:docMk/>
            <pc:sldMk cId="3716264889" sldId="2134806532"/>
            <ac:picMk id="6" creationId="{906C46F1-46B6-6BDE-760C-CEEDD4C37410}"/>
          </ac:picMkLst>
        </pc:picChg>
      </pc:sldChg>
      <pc:sldChg chg="modSp mod">
        <pc:chgData name="김진웅" userId="bf7fe5e0-97a8-480e-b1db-381ee6b55932" providerId="ADAL" clId="{C6DE3053-8E15-D745-9519-5BFC12A44599}" dt="2024-06-19T10:56:41.218" v="1582" actId="113"/>
        <pc:sldMkLst>
          <pc:docMk/>
          <pc:sldMk cId="2607017487" sldId="2134806533"/>
        </pc:sldMkLst>
        <pc:spChg chg="mod">
          <ac:chgData name="김진웅" userId="bf7fe5e0-97a8-480e-b1db-381ee6b55932" providerId="ADAL" clId="{C6DE3053-8E15-D745-9519-5BFC12A44599}" dt="2024-06-19T10:56:41.218" v="1582" actId="113"/>
          <ac:spMkLst>
            <pc:docMk/>
            <pc:sldMk cId="2607017487" sldId="2134806533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8" creationId="{C905486F-1135-049A-2989-6FAAC7211093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9" creationId="{378B76C4-28C3-19CF-6B40-1EEE954FB914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1" creationId="{E78362C3-1FB6-C0A2-03D4-32BD51AFCD17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2" creationId="{2C972C69-C449-9BBD-C41D-0B749A0DF6A4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3" creationId="{7F6F27EA-A7C1-CFBE-A2C2-CE2212D0FD69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4" creationId="{7E225DB4-7E8D-A1E6-A01A-05CCD43E6FD1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5" creationId="{E68997FF-C540-DCAD-76E8-734FD74B8BCE}"/>
          </ac:spMkLst>
        </pc:spChg>
      </pc:sldChg>
      <pc:sldChg chg="modSp mod">
        <pc:chgData name="김진웅" userId="bf7fe5e0-97a8-480e-b1db-381ee6b55932" providerId="ADAL" clId="{C6DE3053-8E15-D745-9519-5BFC12A44599}" dt="2024-06-19T10:32:51.822" v="1405" actId="207"/>
        <pc:sldMkLst>
          <pc:docMk/>
          <pc:sldMk cId="2546955761" sldId="2134806534"/>
        </pc:sldMkLst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6" creationId="{689F15B8-4E7D-05C9-F3A7-334ACF698A3A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8" creationId="{937D25C7-8AC5-4408-A393-F8B5715C7B86}"/>
          </ac:spMkLst>
        </pc:spChg>
        <pc:spChg chg="mod">
          <ac:chgData name="김진웅" userId="bf7fe5e0-97a8-480e-b1db-381ee6b55932" providerId="ADAL" clId="{C6DE3053-8E15-D745-9519-5BFC12A44599}" dt="2024-06-19T10:32:51.822" v="1405" actId="207"/>
          <ac:spMkLst>
            <pc:docMk/>
            <pc:sldMk cId="2546955761" sldId="2134806534"/>
            <ac:spMk id="9" creationId="{22015759-152A-F452-D9EB-F84E300C1A24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11" creationId="{65C01A75-18DD-08EF-642C-48CA15A9CDB4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13" creationId="{3BFB6D96-D6CA-6D75-05C4-5F15F9411C71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19" creationId="{D2B8E0FF-29AD-B91C-FB87-2296719EC48C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20" creationId="{2C544275-1F5F-4BB2-D2F5-0407082D894D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21" creationId="{7C9CC8EB-9CFB-AA5E-4D5D-179D3CDB5C43}"/>
          </ac:spMkLst>
        </pc:spChg>
      </pc:sldChg>
      <pc:sldChg chg="del">
        <pc:chgData name="김진웅" userId="bf7fe5e0-97a8-480e-b1db-381ee6b55932" providerId="ADAL" clId="{C6DE3053-8E15-D745-9519-5BFC12A44599}" dt="2024-06-19T10:33:36.390" v="1412" actId="2696"/>
        <pc:sldMkLst>
          <pc:docMk/>
          <pc:sldMk cId="60882114" sldId="2134806535"/>
        </pc:sldMkLst>
      </pc:sldChg>
      <pc:sldChg chg="del">
        <pc:chgData name="김진웅" userId="bf7fe5e0-97a8-480e-b1db-381ee6b55932" providerId="ADAL" clId="{C6DE3053-8E15-D745-9519-5BFC12A44599}" dt="2024-06-19T10:33:35.269" v="1411" actId="2696"/>
        <pc:sldMkLst>
          <pc:docMk/>
          <pc:sldMk cId="3389039736" sldId="2134806536"/>
        </pc:sldMkLst>
      </pc:sldChg>
      <pc:sldChg chg="del">
        <pc:chgData name="김진웅" userId="bf7fe5e0-97a8-480e-b1db-381ee6b55932" providerId="ADAL" clId="{C6DE3053-8E15-D745-9519-5BFC12A44599}" dt="2024-06-19T10:33:40.152" v="1413" actId="2696"/>
        <pc:sldMkLst>
          <pc:docMk/>
          <pc:sldMk cId="1162484330" sldId="2134806537"/>
        </pc:sldMkLst>
      </pc:sldChg>
      <pc:sldChg chg="modSp mod">
        <pc:chgData name="김진웅" userId="bf7fe5e0-97a8-480e-b1db-381ee6b55932" providerId="ADAL" clId="{C6DE3053-8E15-D745-9519-5BFC12A44599}" dt="2024-06-19T10:24:18.017" v="1323" actId="2711"/>
        <pc:sldMkLst>
          <pc:docMk/>
          <pc:sldMk cId="3738843056" sldId="2134806541"/>
        </pc:sldMkLst>
        <pc:spChg chg="mod">
          <ac:chgData name="김진웅" userId="bf7fe5e0-97a8-480e-b1db-381ee6b55932" providerId="ADAL" clId="{C6DE3053-8E15-D745-9519-5BFC12A44599}" dt="2024-06-19T10:24:18.017" v="1323" actId="2711"/>
          <ac:spMkLst>
            <pc:docMk/>
            <pc:sldMk cId="3738843056" sldId="2134806541"/>
            <ac:spMk id="2" creationId="{B6589022-7B22-BF91-AE4A-8E504F6E7F07}"/>
          </ac:spMkLst>
        </pc:spChg>
      </pc:sldChg>
      <pc:sldChg chg="del">
        <pc:chgData name="김진웅" userId="bf7fe5e0-97a8-480e-b1db-381ee6b55932" providerId="ADAL" clId="{C6DE3053-8E15-D745-9519-5BFC12A44599}" dt="2024-06-19T10:25:17.883" v="1328" actId="2696"/>
        <pc:sldMkLst>
          <pc:docMk/>
          <pc:sldMk cId="1935919155" sldId="2134806544"/>
        </pc:sldMkLst>
      </pc:sldChg>
      <pc:sldChg chg="del">
        <pc:chgData name="김진웅" userId="bf7fe5e0-97a8-480e-b1db-381ee6b55932" providerId="ADAL" clId="{C6DE3053-8E15-D745-9519-5BFC12A44599}" dt="2024-06-19T10:25:23.106" v="1329" actId="2696"/>
        <pc:sldMkLst>
          <pc:docMk/>
          <pc:sldMk cId="579090588" sldId="2134806545"/>
        </pc:sldMkLst>
      </pc:sldChg>
      <pc:sldChg chg="del">
        <pc:chgData name="김진웅" userId="bf7fe5e0-97a8-480e-b1db-381ee6b55932" providerId="ADAL" clId="{C6DE3053-8E15-D745-9519-5BFC12A44599}" dt="2024-06-19T07:58:43.078" v="195" actId="2696"/>
        <pc:sldMkLst>
          <pc:docMk/>
          <pc:sldMk cId="2574500054" sldId="2134806546"/>
        </pc:sldMkLst>
      </pc:sldChg>
      <pc:sldChg chg="del">
        <pc:chgData name="김진웅" userId="bf7fe5e0-97a8-480e-b1db-381ee6b55932" providerId="ADAL" clId="{C6DE3053-8E15-D745-9519-5BFC12A44599}" dt="2024-06-19T07:58:37.404" v="194" actId="2696"/>
        <pc:sldMkLst>
          <pc:docMk/>
          <pc:sldMk cId="1268724443" sldId="2134806547"/>
        </pc:sldMkLst>
      </pc:sldChg>
      <pc:sldChg chg="del">
        <pc:chgData name="김진웅" userId="bf7fe5e0-97a8-480e-b1db-381ee6b55932" providerId="ADAL" clId="{C6DE3053-8E15-D745-9519-5BFC12A44599}" dt="2024-06-19T10:25:45.472" v="1330" actId="2696"/>
        <pc:sldMkLst>
          <pc:docMk/>
          <pc:sldMk cId="1676142435" sldId="2134806548"/>
        </pc:sldMkLst>
      </pc:sldChg>
      <pc:sldChg chg="modSp mod">
        <pc:chgData name="김진웅" userId="bf7fe5e0-97a8-480e-b1db-381ee6b55932" providerId="ADAL" clId="{C6DE3053-8E15-D745-9519-5BFC12A44599}" dt="2024-06-19T11:21:15.361" v="1714" actId="1037"/>
        <pc:sldMkLst>
          <pc:docMk/>
          <pc:sldMk cId="55556106" sldId="2134806551"/>
        </pc:sldMkLst>
        <pc:spChg chg="mod">
          <ac:chgData name="김진웅" userId="bf7fe5e0-97a8-480e-b1db-381ee6b55932" providerId="ADAL" clId="{C6DE3053-8E15-D745-9519-5BFC12A44599}" dt="2024-06-19T11:21:00.844" v="1670" actId="20577"/>
          <ac:spMkLst>
            <pc:docMk/>
            <pc:sldMk cId="55556106" sldId="2134806551"/>
            <ac:spMk id="6" creationId="{8C88EB72-B586-9353-CC86-6E0DF780F5C6}"/>
          </ac:spMkLst>
        </pc:spChg>
        <pc:spChg chg="mod">
          <ac:chgData name="김진웅" userId="bf7fe5e0-97a8-480e-b1db-381ee6b55932" providerId="ADAL" clId="{C6DE3053-8E15-D745-9519-5BFC12A44599}" dt="2024-06-19T11:21:15.361" v="1714" actId="1037"/>
          <ac:spMkLst>
            <pc:docMk/>
            <pc:sldMk cId="55556106" sldId="2134806551"/>
            <ac:spMk id="20" creationId="{2C56E018-AAEE-91CF-78C6-56047DB60F0D}"/>
          </ac:spMkLst>
        </pc:spChg>
      </pc:sldChg>
      <pc:sldChg chg="del">
        <pc:chgData name="김진웅" userId="bf7fe5e0-97a8-480e-b1db-381ee6b55932" providerId="ADAL" clId="{C6DE3053-8E15-D745-9519-5BFC12A44599}" dt="2024-06-19T07:55:55.763" v="156" actId="2696"/>
        <pc:sldMkLst>
          <pc:docMk/>
          <pc:sldMk cId="819002637" sldId="2134806553"/>
        </pc:sldMkLst>
      </pc:sldChg>
      <pc:sldChg chg="modSp mod">
        <pc:chgData name="김진웅" userId="bf7fe5e0-97a8-480e-b1db-381ee6b55932" providerId="ADAL" clId="{C6DE3053-8E15-D745-9519-5BFC12A44599}" dt="2024-06-19T08:30:06.852" v="1152" actId="20577"/>
        <pc:sldMkLst>
          <pc:docMk/>
          <pc:sldMk cId="2516893961" sldId="2134806554"/>
        </pc:sldMkLst>
        <pc:spChg chg="mod">
          <ac:chgData name="김진웅" userId="bf7fe5e0-97a8-480e-b1db-381ee6b55932" providerId="ADAL" clId="{C6DE3053-8E15-D745-9519-5BFC12A44599}" dt="2024-06-19T08:30:06.852" v="1152" actId="20577"/>
          <ac:spMkLst>
            <pc:docMk/>
            <pc:sldMk cId="2516893961" sldId="2134806554"/>
            <ac:spMk id="2" creationId="{433CF05E-FF2D-6F39-B97A-023D8ECDD102}"/>
          </ac:spMkLst>
        </pc:spChg>
      </pc:sldChg>
      <pc:sldChg chg="modSp mod ord">
        <pc:chgData name="김진웅" userId="bf7fe5e0-97a8-480e-b1db-381ee6b55932" providerId="ADAL" clId="{C6DE3053-8E15-D745-9519-5BFC12A44599}" dt="2024-06-19T08:12:07.421" v="332" actId="20577"/>
        <pc:sldMkLst>
          <pc:docMk/>
          <pc:sldMk cId="515153769" sldId="2134806555"/>
        </pc:sldMkLst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3" creationId="{706F183D-5C2E-0265-EF59-1C0124BC8378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5" creationId="{8584427E-01D4-DAA3-AD19-F159C54DBB93}"/>
          </ac:spMkLst>
        </pc:spChg>
        <pc:spChg chg="mod">
          <ac:chgData name="김진웅" userId="bf7fe5e0-97a8-480e-b1db-381ee6b55932" providerId="ADAL" clId="{C6DE3053-8E15-D745-9519-5BFC12A44599}" dt="2024-06-19T08:12:07.421" v="332" actId="20577"/>
          <ac:spMkLst>
            <pc:docMk/>
            <pc:sldMk cId="515153769" sldId="2134806555"/>
            <ac:spMk id="6" creationId="{3DD76E1F-BF47-5360-036D-4A09FAC146E0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7" creationId="{79CFE90B-9562-DB64-1E33-4678920B14BB}"/>
          </ac:spMkLst>
        </pc:spChg>
        <pc:spChg chg="mod">
          <ac:chgData name="김진웅" userId="bf7fe5e0-97a8-480e-b1db-381ee6b55932" providerId="ADAL" clId="{C6DE3053-8E15-D745-9519-5BFC12A44599}" dt="2024-06-19T08:00:50.272" v="208" actId="20577"/>
          <ac:spMkLst>
            <pc:docMk/>
            <pc:sldMk cId="515153769" sldId="2134806555"/>
            <ac:spMk id="8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9" creationId="{E2A8CA54-552A-C4E5-FECA-6B7DCCD610C9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10" creationId="{ED2FA63D-2452-8C58-66E7-75556C16D745}"/>
          </ac:spMkLst>
        </pc:spChg>
      </pc:sldChg>
      <pc:sldChg chg="modSp mod">
        <pc:chgData name="김진웅" userId="bf7fe5e0-97a8-480e-b1db-381ee6b55932" providerId="ADAL" clId="{C6DE3053-8E15-D745-9519-5BFC12A44599}" dt="2024-06-19T08:29:30.513" v="1119" actId="2711"/>
        <pc:sldMkLst>
          <pc:docMk/>
          <pc:sldMk cId="1633551331" sldId="2134806556"/>
        </pc:sldMkLst>
        <pc:spChg chg="mod">
          <ac:chgData name="김진웅" userId="bf7fe5e0-97a8-480e-b1db-381ee6b55932" providerId="ADAL" clId="{C6DE3053-8E15-D745-9519-5BFC12A44599}" dt="2024-06-19T08:29:30.513" v="1119" actId="2711"/>
          <ac:spMkLst>
            <pc:docMk/>
            <pc:sldMk cId="1633551331" sldId="2134806556"/>
            <ac:spMk id="2" creationId="{433CF05E-FF2D-6F39-B97A-023D8ECDD102}"/>
          </ac:spMkLst>
        </pc:spChg>
      </pc:sldChg>
      <pc:sldChg chg="ord">
        <pc:chgData name="김진웅" userId="bf7fe5e0-97a8-480e-b1db-381ee6b55932" providerId="ADAL" clId="{C6DE3053-8E15-D745-9519-5BFC12A44599}" dt="2024-06-19T08:11:21.647" v="221" actId="20578"/>
        <pc:sldMkLst>
          <pc:docMk/>
          <pc:sldMk cId="3773581135" sldId="2134806557"/>
        </pc:sldMkLst>
      </pc:sldChg>
      <pc:sldChg chg="modSp mod">
        <pc:chgData name="김진웅" userId="bf7fe5e0-97a8-480e-b1db-381ee6b55932" providerId="ADAL" clId="{C6DE3053-8E15-D745-9519-5BFC12A44599}" dt="2024-06-19T10:21:17.372" v="1306" actId="20577"/>
        <pc:sldMkLst>
          <pc:docMk/>
          <pc:sldMk cId="1236045192" sldId="2134806558"/>
        </pc:sldMkLst>
        <pc:spChg chg="mod">
          <ac:chgData name="김진웅" userId="bf7fe5e0-97a8-480e-b1db-381ee6b55932" providerId="ADAL" clId="{C6DE3053-8E15-D745-9519-5BFC12A44599}" dt="2024-06-19T10:21:17.372" v="1306" actId="20577"/>
          <ac:spMkLst>
            <pc:docMk/>
            <pc:sldMk cId="1236045192" sldId="2134806558"/>
            <ac:spMk id="7" creationId="{1660B1B7-947D-1D4B-2E52-25F99D14F53F}"/>
          </ac:spMkLst>
        </pc:spChg>
      </pc:sldChg>
      <pc:sldChg chg="modSp mod">
        <pc:chgData name="김진웅" userId="bf7fe5e0-97a8-480e-b1db-381ee6b55932" providerId="ADAL" clId="{C6DE3053-8E15-D745-9519-5BFC12A44599}" dt="2024-06-19T10:25:12.757" v="1327" actId="2711"/>
        <pc:sldMkLst>
          <pc:docMk/>
          <pc:sldMk cId="1193688133" sldId="2134806559"/>
        </pc:sldMkLst>
        <pc:spChg chg="mod">
          <ac:chgData name="김진웅" userId="bf7fe5e0-97a8-480e-b1db-381ee6b55932" providerId="ADAL" clId="{C6DE3053-8E15-D745-9519-5BFC12A44599}" dt="2024-06-19T10:25:12.757" v="1327" actId="2711"/>
          <ac:spMkLst>
            <pc:docMk/>
            <pc:sldMk cId="1193688133" sldId="2134806559"/>
            <ac:spMk id="2" creationId="{433CF05E-FF2D-6F39-B97A-023D8ECDD102}"/>
          </ac:spMkLst>
        </pc:spChg>
      </pc:sldChg>
      <pc:sldChg chg="modSp mod">
        <pc:chgData name="김진웅" userId="bf7fe5e0-97a8-480e-b1db-381ee6b55932" providerId="ADAL" clId="{C6DE3053-8E15-D745-9519-5BFC12A44599}" dt="2024-06-19T10:57:48.254" v="1586" actId="2711"/>
        <pc:sldMkLst>
          <pc:docMk/>
          <pc:sldMk cId="2922658308" sldId="2134806562"/>
        </pc:sldMkLst>
        <pc:spChg chg="mod">
          <ac:chgData name="김진웅" userId="bf7fe5e0-97a8-480e-b1db-381ee6b55932" providerId="ADAL" clId="{C6DE3053-8E15-D745-9519-5BFC12A44599}" dt="2024-06-19T10:57:48.254" v="1586" actId="2711"/>
          <ac:spMkLst>
            <pc:docMk/>
            <pc:sldMk cId="2922658308" sldId="2134806562"/>
            <ac:spMk id="2" creationId="{433CF05E-FF2D-6F39-B97A-023D8ECDD102}"/>
          </ac:spMkLst>
        </pc:spChg>
      </pc:sldChg>
      <pc:sldChg chg="del ord">
        <pc:chgData name="김진웅" userId="bf7fe5e0-97a8-480e-b1db-381ee6b55932" providerId="ADAL" clId="{C6DE3053-8E15-D745-9519-5BFC12A44599}" dt="2024-06-19T08:06:23.937" v="219" actId="2696"/>
        <pc:sldMkLst>
          <pc:docMk/>
          <pc:sldMk cId="1495790906" sldId="2134806564"/>
        </pc:sldMkLst>
      </pc:sldChg>
      <pc:sldChg chg="addSp delSp modSp mod ord">
        <pc:chgData name="김진웅" userId="bf7fe5e0-97a8-480e-b1db-381ee6b55932" providerId="ADAL" clId="{C6DE3053-8E15-D745-9519-5BFC12A44599}" dt="2024-06-19T10:13:07.899" v="1257" actId="20578"/>
        <pc:sldMkLst>
          <pc:docMk/>
          <pc:sldMk cId="1942396770" sldId="2134806565"/>
        </pc:sldMkLst>
        <pc:spChg chg="add del mod">
          <ac:chgData name="김진웅" userId="bf7fe5e0-97a8-480e-b1db-381ee6b55932" providerId="ADAL" clId="{C6DE3053-8E15-D745-9519-5BFC12A44599}" dt="2024-06-19T08:13:31.157" v="343" actId="478"/>
          <ac:spMkLst>
            <pc:docMk/>
            <pc:sldMk cId="1942396770" sldId="2134806565"/>
            <ac:spMk id="2" creationId="{262E0FBC-41CA-7516-5FAA-FC7B20A3EEE6}"/>
          </ac:spMkLst>
        </pc:spChg>
        <pc:spChg chg="mod">
          <ac:chgData name="김진웅" userId="bf7fe5e0-97a8-480e-b1db-381ee6b55932" providerId="ADAL" clId="{C6DE3053-8E15-D745-9519-5BFC12A44599}" dt="2024-06-19T08:13:47.818" v="359" actId="1035"/>
          <ac:spMkLst>
            <pc:docMk/>
            <pc:sldMk cId="1942396770" sldId="2134806565"/>
            <ac:spMk id="4" creationId="{C3D2B223-768F-70DB-8AAB-9A3166F937D8}"/>
          </ac:spMkLst>
        </pc:spChg>
        <pc:spChg chg="del mod">
          <ac:chgData name="김진웅" userId="bf7fe5e0-97a8-480e-b1db-381ee6b55932" providerId="ADAL" clId="{C6DE3053-8E15-D745-9519-5BFC12A44599}" dt="2024-06-19T08:13:31.157" v="343" actId="478"/>
          <ac:spMkLst>
            <pc:docMk/>
            <pc:sldMk cId="1942396770" sldId="2134806565"/>
            <ac:spMk id="5" creationId="{63DB761B-7973-F728-2503-771052CAA2F3}"/>
          </ac:spMkLst>
        </pc:spChg>
      </pc:sldChg>
      <pc:sldChg chg="del">
        <pc:chgData name="김진웅" userId="bf7fe5e0-97a8-480e-b1db-381ee6b55932" providerId="ADAL" clId="{C6DE3053-8E15-D745-9519-5BFC12A44599}" dt="2024-06-19T10:22:11.781" v="1310" actId="2696"/>
        <pc:sldMkLst>
          <pc:docMk/>
          <pc:sldMk cId="2293036279" sldId="2134806566"/>
        </pc:sldMkLst>
      </pc:sldChg>
      <pc:sldChg chg="modSp mod">
        <pc:chgData name="김진웅" userId="bf7fe5e0-97a8-480e-b1db-381ee6b55932" providerId="ADAL" clId="{C6DE3053-8E15-D745-9519-5BFC12A44599}" dt="2024-06-19T10:28:03.718" v="1345" actId="2711"/>
        <pc:sldMkLst>
          <pc:docMk/>
          <pc:sldMk cId="1775333269" sldId="2134806567"/>
        </pc:sldMkLst>
        <pc:spChg chg="mod">
          <ac:chgData name="김진웅" userId="bf7fe5e0-97a8-480e-b1db-381ee6b55932" providerId="ADAL" clId="{C6DE3053-8E15-D745-9519-5BFC12A44599}" dt="2024-06-19T10:28:03.718" v="1345" actId="2711"/>
          <ac:spMkLst>
            <pc:docMk/>
            <pc:sldMk cId="1775333269" sldId="2134806567"/>
            <ac:spMk id="4" creationId="{C3D2B223-768F-70DB-8AAB-9A3166F937D8}"/>
          </ac:spMkLst>
        </pc:spChg>
        <pc:spChg chg="mod">
          <ac:chgData name="김진웅" userId="bf7fe5e0-97a8-480e-b1db-381ee6b55932" providerId="ADAL" clId="{C6DE3053-8E15-D745-9519-5BFC12A44599}" dt="2024-06-19T10:28:03.718" v="1345" actId="2711"/>
          <ac:spMkLst>
            <pc:docMk/>
            <pc:sldMk cId="1775333269" sldId="2134806567"/>
            <ac:spMk id="5" creationId="{63DB761B-7973-F728-2503-771052CAA2F3}"/>
          </ac:spMkLst>
        </pc:spChg>
      </pc:sldChg>
      <pc:sldChg chg="modSp mod">
        <pc:chgData name="김진웅" userId="bf7fe5e0-97a8-480e-b1db-381ee6b55932" providerId="ADAL" clId="{C6DE3053-8E15-D745-9519-5BFC12A44599}" dt="2024-06-19T10:29:40.342" v="1390" actId="2711"/>
        <pc:sldMkLst>
          <pc:docMk/>
          <pc:sldMk cId="3099332904" sldId="2134806568"/>
        </pc:sldMkLst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2" creationId="{2E7FA16D-629D-B2F3-781A-F3543A338BF2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3" creationId="{2466C02F-97AE-5725-95E3-E5165F26FCB7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4" creationId="{59D5E330-F30C-487A-EB1A-A1EA7C1418F2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6" creationId="{E537096E-7A0E-8712-AFDE-49605AB2C780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7" creationId="{1660B1B7-947D-1D4B-2E52-25F99D14F53F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9" creationId="{84F4B08B-B939-DC39-EAAF-E62244D4FD75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16" creationId="{81DF3180-66A8-2D00-7732-5CA53E1735AE}"/>
          </ac:spMkLst>
        </pc:spChg>
      </pc:sldChg>
      <pc:sldChg chg="del">
        <pc:chgData name="김진웅" userId="bf7fe5e0-97a8-480e-b1db-381ee6b55932" providerId="ADAL" clId="{C6DE3053-8E15-D745-9519-5BFC12A44599}" dt="2024-06-19T10:33:30.588" v="1410" actId="2696"/>
        <pc:sldMkLst>
          <pc:docMk/>
          <pc:sldMk cId="1525661364" sldId="2134806569"/>
        </pc:sldMkLst>
      </pc:sldChg>
      <pc:sldChg chg="delSp add mod ord delAnim">
        <pc:chgData name="김진웅" userId="bf7fe5e0-97a8-480e-b1db-381ee6b55932" providerId="ADAL" clId="{C6DE3053-8E15-D745-9519-5BFC12A44599}" dt="2024-06-19T08:12:39.436" v="337" actId="478"/>
        <pc:sldMkLst>
          <pc:docMk/>
          <pc:sldMk cId="1218161157" sldId="2134806570"/>
        </pc:sldMkLst>
        <pc:spChg chg="del">
          <ac:chgData name="김진웅" userId="bf7fe5e0-97a8-480e-b1db-381ee6b55932" providerId="ADAL" clId="{C6DE3053-8E15-D745-9519-5BFC12A44599}" dt="2024-06-19T08:12:36.310" v="336" actId="478"/>
          <ac:spMkLst>
            <pc:docMk/>
            <pc:sldMk cId="1218161157" sldId="2134806570"/>
            <ac:spMk id="7" creationId="{79CFE90B-9562-DB64-1E33-4678920B14BB}"/>
          </ac:spMkLst>
        </pc:spChg>
        <pc:spChg chg="del">
          <ac:chgData name="김진웅" userId="bf7fe5e0-97a8-480e-b1db-381ee6b55932" providerId="ADAL" clId="{C6DE3053-8E15-D745-9519-5BFC12A44599}" dt="2024-06-19T08:12:39.436" v="337" actId="478"/>
          <ac:spMkLst>
            <pc:docMk/>
            <pc:sldMk cId="1218161157" sldId="2134806570"/>
            <ac:spMk id="9" creationId="{E2A8CA54-552A-C4E5-FECA-6B7DCCD610C9}"/>
          </ac:spMkLst>
        </pc:spChg>
        <pc:grpChg chg="del">
          <ac:chgData name="김진웅" userId="bf7fe5e0-97a8-480e-b1db-381ee6b55932" providerId="ADAL" clId="{C6DE3053-8E15-D745-9519-5BFC12A44599}" dt="2024-06-19T08:12:32.466" v="335" actId="478"/>
          <ac:grpSpMkLst>
            <pc:docMk/>
            <pc:sldMk cId="1218161157" sldId="2134806570"/>
            <ac:grpSpMk id="27" creationId="{00000000-0000-0000-0000-000000000000}"/>
          </ac:grpSpMkLst>
        </pc:grpChg>
      </pc:sldChg>
      <pc:sldChg chg="addSp delSp modSp add mod ord">
        <pc:chgData name="김진웅" userId="bf7fe5e0-97a8-480e-b1db-381ee6b55932" providerId="ADAL" clId="{C6DE3053-8E15-D745-9519-5BFC12A44599}" dt="2024-06-19T10:13:16.559" v="1259" actId="20578"/>
        <pc:sldMkLst>
          <pc:docMk/>
          <pc:sldMk cId="1709587043" sldId="2134806571"/>
        </pc:sldMkLst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3" creationId="{706F183D-5C2E-0265-EF59-1C0124BC8378}"/>
          </ac:spMkLst>
        </pc:spChg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5" creationId="{8584427E-01D4-DAA3-AD19-F159C54DBB93}"/>
          </ac:spMkLst>
        </pc:spChg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6" creationId="{3DD76E1F-BF47-5360-036D-4A09FAC146E0}"/>
          </ac:spMkLst>
        </pc:spChg>
        <pc:spChg chg="add mod">
          <ac:chgData name="김진웅" userId="bf7fe5e0-97a8-480e-b1db-381ee6b55932" providerId="ADAL" clId="{C6DE3053-8E15-D745-9519-5BFC12A44599}" dt="2024-06-19T08:31:27.479" v="1223" actId="20577"/>
          <ac:spMkLst>
            <pc:docMk/>
            <pc:sldMk cId="1709587043" sldId="2134806571"/>
            <ac:spMk id="7" creationId="{7F21E8C6-286A-E3A9-0B70-B12C21ECA621}"/>
          </ac:spMkLst>
        </pc:spChg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8" creationId="{00000000-0000-0000-0000-000000000000}"/>
          </ac:spMkLst>
        </pc:spChg>
        <pc:spChg chg="add del mod">
          <ac:chgData name="김진웅" userId="bf7fe5e0-97a8-480e-b1db-381ee6b55932" providerId="ADAL" clId="{C6DE3053-8E15-D745-9519-5BFC12A44599}" dt="2024-06-19T08:20:56.724" v="557" actId="478"/>
          <ac:spMkLst>
            <pc:docMk/>
            <pc:sldMk cId="1709587043" sldId="2134806571"/>
            <ac:spMk id="10" creationId="{62E5A108-A84E-BF9D-EBF7-754E9DD736C4}"/>
          </ac:spMkLst>
        </pc:spChg>
        <pc:spChg chg="add del mod">
          <ac:chgData name="김진웅" userId="bf7fe5e0-97a8-480e-b1db-381ee6b55932" providerId="ADAL" clId="{C6DE3053-8E15-D745-9519-5BFC12A44599}" dt="2024-06-19T08:19:19.463" v="411" actId="478"/>
          <ac:spMkLst>
            <pc:docMk/>
            <pc:sldMk cId="1709587043" sldId="2134806571"/>
            <ac:spMk id="11" creationId="{F39A821D-1E17-5B2E-0A5B-9E47F98A1A66}"/>
          </ac:spMkLst>
        </pc:spChg>
        <pc:spChg chg="add mod">
          <ac:chgData name="김진웅" userId="bf7fe5e0-97a8-480e-b1db-381ee6b55932" providerId="ADAL" clId="{C6DE3053-8E15-D745-9519-5BFC12A44599}" dt="2024-06-19T08:22:26.642" v="759" actId="1076"/>
          <ac:spMkLst>
            <pc:docMk/>
            <pc:sldMk cId="1709587043" sldId="2134806571"/>
            <ac:spMk id="13" creationId="{02B44AC9-5CFA-EFD7-4F58-97A789CBBE5E}"/>
          </ac:spMkLst>
        </pc:spChg>
        <pc:spChg chg="add mod">
          <ac:chgData name="김진웅" userId="bf7fe5e0-97a8-480e-b1db-381ee6b55932" providerId="ADAL" clId="{C6DE3053-8E15-D745-9519-5BFC12A44599}" dt="2024-06-19T08:21:01.855" v="565" actId="1036"/>
          <ac:spMkLst>
            <pc:docMk/>
            <pc:sldMk cId="1709587043" sldId="2134806571"/>
            <ac:spMk id="14" creationId="{BAF81947-F587-5A58-5B96-0373A42EFC06}"/>
          </ac:spMkLst>
        </pc:spChg>
        <pc:spChg chg="add mod">
          <ac:chgData name="김진웅" userId="bf7fe5e0-97a8-480e-b1db-381ee6b55932" providerId="ADAL" clId="{C6DE3053-8E15-D745-9519-5BFC12A44599}" dt="2024-06-19T08:21:01.855" v="565" actId="1036"/>
          <ac:spMkLst>
            <pc:docMk/>
            <pc:sldMk cId="1709587043" sldId="2134806571"/>
            <ac:spMk id="16" creationId="{18A098FD-6376-255C-9A89-CF9F700B7F96}"/>
          </ac:spMkLst>
        </pc:spChg>
        <pc:spChg chg="mod">
          <ac:chgData name="김진웅" userId="bf7fe5e0-97a8-480e-b1db-381ee6b55932" providerId="ADAL" clId="{C6DE3053-8E15-D745-9519-5BFC12A44599}" dt="2024-06-19T08:19:11.576" v="410" actId="1076"/>
          <ac:spMkLst>
            <pc:docMk/>
            <pc:sldMk cId="1709587043" sldId="2134806571"/>
            <ac:spMk id="18" creationId="{7BE426C2-D82B-6766-5570-1789510F0B6D}"/>
          </ac:spMkLst>
        </pc:spChg>
        <pc:spChg chg="mod">
          <ac:chgData name="김진웅" userId="bf7fe5e0-97a8-480e-b1db-381ee6b55932" providerId="ADAL" clId="{C6DE3053-8E15-D745-9519-5BFC12A44599}" dt="2024-06-19T09:52:57.628" v="1239" actId="207"/>
          <ac:spMkLst>
            <pc:docMk/>
            <pc:sldMk cId="1709587043" sldId="2134806571"/>
            <ac:spMk id="19" creationId="{3C3884BD-15A3-AFB5-65C0-D2A21BF65E18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3" creationId="{0DF03A15-9791-B365-CD28-4BCEBBD51071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4" creationId="{EC11C2B9-A052-4D62-EADC-D1EB37F3610A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5" creationId="{AD2FB371-9F02-B175-17D9-7690E4CFBA6A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6" creationId="{394DC770-617B-52E7-2FF5-E54AB5C83C6E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7" creationId="{433CE669-9145-72AF-0306-9C14AEF032D2}"/>
          </ac:spMkLst>
        </pc:spChg>
        <pc:spChg chg="mod">
          <ac:chgData name="김진웅" userId="bf7fe5e0-97a8-480e-b1db-381ee6b55932" providerId="ADAL" clId="{C6DE3053-8E15-D745-9519-5BFC12A44599}" dt="2024-06-19T08:19:11.576" v="410" actId="1076"/>
          <ac:spMkLst>
            <pc:docMk/>
            <pc:sldMk cId="1709587043" sldId="2134806571"/>
            <ac:spMk id="29" creationId="{ECBF11EE-F2BF-A043-B6DD-FBD31950F7D5}"/>
          </ac:spMkLst>
        </pc:spChg>
        <pc:spChg chg="mod">
          <ac:chgData name="김진웅" userId="bf7fe5e0-97a8-480e-b1db-381ee6b55932" providerId="ADAL" clId="{C6DE3053-8E15-D745-9519-5BFC12A44599}" dt="2024-06-19T09:54:08.645" v="1246" actId="207"/>
          <ac:spMkLst>
            <pc:docMk/>
            <pc:sldMk cId="1709587043" sldId="2134806571"/>
            <ac:spMk id="30" creationId="{71C897A8-7636-6076-F76A-7047B5918716}"/>
          </ac:spMkLst>
        </pc:spChg>
        <pc:spChg chg="add mod">
          <ac:chgData name="김진웅" userId="bf7fe5e0-97a8-480e-b1db-381ee6b55932" providerId="ADAL" clId="{C6DE3053-8E15-D745-9519-5BFC12A44599}" dt="2024-06-19T08:28:28.920" v="1069" actId="1037"/>
          <ac:spMkLst>
            <pc:docMk/>
            <pc:sldMk cId="1709587043" sldId="2134806571"/>
            <ac:spMk id="31" creationId="{90FBAE7F-7716-7ABD-1D67-F5856C39C400}"/>
          </ac:spMkLst>
        </pc:spChg>
        <pc:spChg chg="add mod">
          <ac:chgData name="김진웅" userId="bf7fe5e0-97a8-480e-b1db-381ee6b55932" providerId="ADAL" clId="{C6DE3053-8E15-D745-9519-5BFC12A44599}" dt="2024-06-19T08:28:40.544" v="1086" actId="552"/>
          <ac:spMkLst>
            <pc:docMk/>
            <pc:sldMk cId="1709587043" sldId="2134806571"/>
            <ac:spMk id="32" creationId="{45C1D8A2-AABF-F861-7D54-187DE412EB9B}"/>
          </ac:spMkLst>
        </pc:spChg>
        <pc:spChg chg="add mod">
          <ac:chgData name="김진웅" userId="bf7fe5e0-97a8-480e-b1db-381ee6b55932" providerId="ADAL" clId="{C6DE3053-8E15-D745-9519-5BFC12A44599}" dt="2024-06-19T08:28:40.544" v="1086" actId="552"/>
          <ac:spMkLst>
            <pc:docMk/>
            <pc:sldMk cId="1709587043" sldId="2134806571"/>
            <ac:spMk id="33" creationId="{7BF693C0-4B4A-3274-45C7-372348AA1E7D}"/>
          </ac:spMkLst>
        </pc:spChg>
        <pc:spChg chg="add mod">
          <ac:chgData name="김진웅" userId="bf7fe5e0-97a8-480e-b1db-381ee6b55932" providerId="ADAL" clId="{C6DE3053-8E15-D745-9519-5BFC12A44599}" dt="2024-06-19T09:53:27.078" v="1242" actId="1076"/>
          <ac:spMkLst>
            <pc:docMk/>
            <pc:sldMk cId="1709587043" sldId="2134806571"/>
            <ac:spMk id="34" creationId="{EFCC1F16-F812-C731-9592-30BFFFC034FD}"/>
          </ac:spMkLst>
        </pc:spChg>
        <pc:spChg chg="add mod">
          <ac:chgData name="김진웅" userId="bf7fe5e0-97a8-480e-b1db-381ee6b55932" providerId="ADAL" clId="{C6DE3053-8E15-D745-9519-5BFC12A44599}" dt="2024-06-19T09:53:20.392" v="1240" actId="1076"/>
          <ac:spMkLst>
            <pc:docMk/>
            <pc:sldMk cId="1709587043" sldId="2134806571"/>
            <ac:spMk id="35" creationId="{BDA4D30F-DDE3-8845-E5E2-5C109E637FB3}"/>
          </ac:spMkLst>
        </pc:spChg>
        <pc:spChg chg="add mod">
          <ac:chgData name="김진웅" userId="bf7fe5e0-97a8-480e-b1db-381ee6b55932" providerId="ADAL" clId="{C6DE3053-8E15-D745-9519-5BFC12A44599}" dt="2024-06-19T09:53:41.194" v="1244" actId="1076"/>
          <ac:spMkLst>
            <pc:docMk/>
            <pc:sldMk cId="1709587043" sldId="2134806571"/>
            <ac:spMk id="36" creationId="{63C79333-033B-51DE-0B71-9AA5277AEC88}"/>
          </ac:spMkLst>
        </pc:spChg>
        <pc:grpChg chg="add mod">
          <ac:chgData name="김진웅" userId="bf7fe5e0-97a8-480e-b1db-381ee6b55932" providerId="ADAL" clId="{C6DE3053-8E15-D745-9519-5BFC12A44599}" dt="2024-06-19T08:21:01.855" v="565" actId="1036"/>
          <ac:grpSpMkLst>
            <pc:docMk/>
            <pc:sldMk cId="1709587043" sldId="2134806571"/>
            <ac:grpSpMk id="17" creationId="{3A3843AD-51F8-6338-622D-0E09441D5129}"/>
          </ac:grpSpMkLst>
        </pc:grpChg>
        <pc:grpChg chg="add mod">
          <ac:chgData name="김진웅" userId="bf7fe5e0-97a8-480e-b1db-381ee6b55932" providerId="ADAL" clId="{C6DE3053-8E15-D745-9519-5BFC12A44599}" dt="2024-06-19T08:27:54.749" v="1016" actId="166"/>
          <ac:grpSpMkLst>
            <pc:docMk/>
            <pc:sldMk cId="1709587043" sldId="2134806571"/>
            <ac:grpSpMk id="20" creationId="{32F2EEAF-A72A-046A-C0B0-86218E2B6F8F}"/>
          </ac:grpSpMkLst>
        </pc:grpChg>
        <pc:grpChg chg="mod">
          <ac:chgData name="김진웅" userId="bf7fe5e0-97a8-480e-b1db-381ee6b55932" providerId="ADAL" clId="{C6DE3053-8E15-D745-9519-5BFC12A44599}" dt="2024-06-19T08:27:39.586" v="1012"/>
          <ac:grpSpMkLst>
            <pc:docMk/>
            <pc:sldMk cId="1709587043" sldId="2134806571"/>
            <ac:grpSpMk id="21" creationId="{E0658349-4DB3-50C9-7DBD-4E81E2EB5E44}"/>
          </ac:grpSpMkLst>
        </pc:grpChg>
        <pc:grpChg chg="mod">
          <ac:chgData name="김진웅" userId="bf7fe5e0-97a8-480e-b1db-381ee6b55932" providerId="ADAL" clId="{C6DE3053-8E15-D745-9519-5BFC12A44599}" dt="2024-06-19T08:27:39.586" v="1012"/>
          <ac:grpSpMkLst>
            <pc:docMk/>
            <pc:sldMk cId="1709587043" sldId="2134806571"/>
            <ac:grpSpMk id="22" creationId="{241C837F-C372-74E3-CB8C-776CE6A65252}"/>
          </ac:grpSpMkLst>
        </pc:grpChg>
        <pc:grpChg chg="add mod">
          <ac:chgData name="김진웅" userId="bf7fe5e0-97a8-480e-b1db-381ee6b55932" providerId="ADAL" clId="{C6DE3053-8E15-D745-9519-5BFC12A44599}" dt="2024-06-19T08:21:01.855" v="565" actId="1036"/>
          <ac:grpSpMkLst>
            <pc:docMk/>
            <pc:sldMk cId="1709587043" sldId="2134806571"/>
            <ac:grpSpMk id="28" creationId="{C5D3A339-4A2E-AB51-BE89-7BFB812329D3}"/>
          </ac:grpSpMkLst>
        </pc:grpChg>
        <pc:picChg chg="del">
          <ac:chgData name="김진웅" userId="bf7fe5e0-97a8-480e-b1db-381ee6b55932" providerId="ADAL" clId="{C6DE3053-8E15-D745-9519-5BFC12A44599}" dt="2024-06-19T08:18:57.524" v="362" actId="478"/>
          <ac:picMkLst>
            <pc:docMk/>
            <pc:sldMk cId="1709587043" sldId="2134806571"/>
            <ac:picMk id="4" creationId="{0583E743-E5C6-23F8-1BD0-8E9FB7A2D6E4}"/>
          </ac:picMkLst>
        </pc:picChg>
        <pc:picChg chg="add del mod">
          <ac:chgData name="김진웅" userId="bf7fe5e0-97a8-480e-b1db-381ee6b55932" providerId="ADAL" clId="{C6DE3053-8E15-D745-9519-5BFC12A44599}" dt="2024-06-19T08:19:22.761" v="412" actId="478"/>
          <ac:picMkLst>
            <pc:docMk/>
            <pc:sldMk cId="1709587043" sldId="2134806571"/>
            <ac:picMk id="9" creationId="{3BAFC1E3-4D01-D245-A21E-9C2A6041D8D5}"/>
          </ac:picMkLst>
        </pc:picChg>
        <pc:cxnChg chg="add mod">
          <ac:chgData name="김진웅" userId="bf7fe5e0-97a8-480e-b1db-381ee6b55932" providerId="ADAL" clId="{C6DE3053-8E15-D745-9519-5BFC12A44599}" dt="2024-06-19T08:21:01.855" v="565" actId="1036"/>
          <ac:cxnSpMkLst>
            <pc:docMk/>
            <pc:sldMk cId="1709587043" sldId="2134806571"/>
            <ac:cxnSpMk id="12" creationId="{AFB233B1-69F2-E851-C59F-86698986556A}"/>
          </ac:cxnSpMkLst>
        </pc:cxnChg>
        <pc:cxnChg chg="add mod">
          <ac:chgData name="김진웅" userId="bf7fe5e0-97a8-480e-b1db-381ee6b55932" providerId="ADAL" clId="{C6DE3053-8E15-D745-9519-5BFC12A44599}" dt="2024-06-19T08:21:01.855" v="565" actId="1036"/>
          <ac:cxnSpMkLst>
            <pc:docMk/>
            <pc:sldMk cId="1709587043" sldId="2134806571"/>
            <ac:cxnSpMk id="15" creationId="{AF3C11CD-2DB7-1A78-EEFD-718F3854E8FD}"/>
          </ac:cxnSpMkLst>
        </pc:cxnChg>
      </pc:sldChg>
      <pc:sldChg chg="addSp delSp modSp add mod ord modAnim">
        <pc:chgData name="김진웅" userId="bf7fe5e0-97a8-480e-b1db-381ee6b55932" providerId="ADAL" clId="{C6DE3053-8E15-D745-9519-5BFC12A44599}" dt="2024-06-19T10:13:31.572" v="1276" actId="20577"/>
        <pc:sldMkLst>
          <pc:docMk/>
          <pc:sldMk cId="2235510456" sldId="2134806572"/>
        </pc:sldMkLst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" creationId="{ABE2F8CC-7902-C3DA-9566-237EF236558C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" creationId="{7423CB76-12E3-303A-23A5-62CE19532ADE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9" creationId="{8B8EC0D8-45CA-D8C6-BC50-FC6902AC0A0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10" creationId="{73A2828F-22AC-FB3D-90AB-1A7CE9596FDA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13" creationId="{02B44AC9-5CFA-EFD7-4F58-97A789CBBE5E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14" creationId="{BAF81947-F587-5A58-5B96-0373A42EFC06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16" creationId="{18A098FD-6376-255C-9A89-CF9F700B7F96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36" creationId="{63C79333-033B-51DE-0B71-9AA5277AEC88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39" creationId="{28369F1C-3444-D85A-6C8A-6BED2E374AF0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0" creationId="{40000B2C-8B5C-D26A-5ED5-381A81333DB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1" creationId="{43C75DDF-4BB6-0D10-7AC6-18B47EAFE06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2" creationId="{F32D941D-5206-A1AB-6B24-EA294EDEE5EA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6" creationId="{CB8F7EB6-5A7A-B76B-8445-07D99B2D579D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7" creationId="{8522D852-098B-D449-0049-0B350AEC7517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8" creationId="{602D74CA-4CFD-2B22-7962-906AADE4CF50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9" creationId="{0B4C5514-AFE9-458F-A4B8-40E39E30D31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3" creationId="{55787FBB-18A7-EEDC-1968-7B6EC4D6925D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4" creationId="{ED6E20B6-732A-EF85-2997-10199B504A7C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5" creationId="{8E478611-A62B-2699-9F20-EC667F11DF64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6" creationId="{4535F56C-8FD6-23B1-E6AA-B2830449064F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0" creationId="{A057B126-CDED-5542-88B8-4750F7FBF228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1" creationId="{DBBE39DF-6768-3EAC-E3A6-28549B6625C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2" creationId="{02F438AF-6353-F850-A2DC-462F080C8FE7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3" creationId="{E1B195F1-8F3D-37B4-0615-4BC2CB3B9171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7" creationId="{968BD79B-A832-04B6-9062-31D083634FF0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8" creationId="{EC56C596-5876-9253-28F7-93C02082393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9" creationId="{ED3EA2C0-C576-17F6-E04F-28AD5307CF1A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0" creationId="{52AF2A47-5D89-79B5-1F0B-D4BF1E9CB78F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4" creationId="{CB935639-8337-FA95-79FD-446D49249C9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5" creationId="{FEC18BC0-8963-AE8A-08B2-C49BE2F40FD9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6" creationId="{8B6A7917-6668-6EEE-BC71-F07173CE29E1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7" creationId="{64D94DE5-F514-A300-2439-8ADB5BA3BC19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1" creationId="{79855B4F-499F-68BD-A32C-F7BB370D8A9A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2" creationId="{88944C24-23DC-5848-BFFC-67E7FC306CFB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3" creationId="{F38905D3-CDA5-4CEE-24E1-C1136B55138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4" creationId="{617753B7-8B84-C8A1-90A8-0C5152AF60EC}"/>
          </ac:spMkLst>
        </pc:s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3" creationId="{7C5718A6-5F9B-61F8-3C36-B3F1C5DC1B53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4" creationId="{8D8B4671-670C-72AA-178F-37AB64A613B7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" creationId="{1A3085F1-43A4-29A0-401D-E7C06917096D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11" creationId="{0BB0EBD2-0A5D-2997-9CE2-CA51DB88FC3E}"/>
          </ac:grpSpMkLst>
        </pc:grpChg>
        <pc:grpChg chg="del">
          <ac:chgData name="김진웅" userId="bf7fe5e0-97a8-480e-b1db-381ee6b55932" providerId="ADAL" clId="{C6DE3053-8E15-D745-9519-5BFC12A44599}" dt="2024-06-19T10:11:39.928" v="1248" actId="478"/>
          <ac:grpSpMkLst>
            <pc:docMk/>
            <pc:sldMk cId="2235510456" sldId="2134806572"/>
            <ac:grpSpMk id="17" creationId="{3A3843AD-51F8-6338-622D-0E09441D5129}"/>
          </ac:grpSpMkLst>
        </pc:grpChg>
        <pc:grpChg chg="del">
          <ac:chgData name="김진웅" userId="bf7fe5e0-97a8-480e-b1db-381ee6b55932" providerId="ADAL" clId="{C6DE3053-8E15-D745-9519-5BFC12A44599}" dt="2024-06-19T10:11:39.928" v="1248" actId="478"/>
          <ac:grpSpMkLst>
            <pc:docMk/>
            <pc:sldMk cId="2235510456" sldId="2134806572"/>
            <ac:grpSpMk id="20" creationId="{32F2EEAF-A72A-046A-C0B0-86218E2B6F8F}"/>
          </ac:grpSpMkLst>
        </pc:grpChg>
        <pc:grpChg chg="del">
          <ac:chgData name="김진웅" userId="bf7fe5e0-97a8-480e-b1db-381ee6b55932" providerId="ADAL" clId="{C6DE3053-8E15-D745-9519-5BFC12A44599}" dt="2024-06-19T10:11:39.928" v="1248" actId="478"/>
          <ac:grpSpMkLst>
            <pc:docMk/>
            <pc:sldMk cId="2235510456" sldId="2134806572"/>
            <ac:grpSpMk id="28" creationId="{C5D3A339-4A2E-AB51-BE89-7BFB812329D3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37" creationId="{208C0E1E-88C5-E306-21C2-B9F19BEA997C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38" creationId="{EB0BEB6A-B516-B95D-D62D-6FFDB5A41C51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43" creationId="{3F315669-8AD6-392F-3DF2-ADBEBF69AE95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44" creationId="{3F93B372-CE8B-2B0D-4F82-C803B7CBA974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45" creationId="{4A2AF508-9BAC-038C-92AC-B7960E10C587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50" creationId="{5F61FD1A-0FA9-58E0-ABE6-D3323F2F77DD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1" creationId="{FDFEA696-37AA-D6EB-FF93-A64B2E8DE6BF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2" creationId="{10927951-1FC2-419F-36AB-51FD33C66BE8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57" creationId="{43AD89E2-46BC-D19D-72AD-F191AD26052D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8" creationId="{062B836B-0C17-CE75-CEE2-B62AD3336DD2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9" creationId="{DB0F666A-44A7-BAC1-37D4-82048DF61ED3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64" creationId="{707D5468-F381-666F-245C-473ECE383DB7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65" creationId="{0544954A-78FC-CE93-156D-5F8F6F87EA13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66" creationId="{1550FE44-0FFD-3348-EF8E-C812F00D7C57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71" creationId="{D490341F-E9F3-A627-05BA-48EC55D4AC47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72" creationId="{98625216-3DC7-7031-2F77-8D19C4ECEA58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73" creationId="{857245DC-77EB-4182-3813-F76C170263A7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78" creationId="{CE7BD277-AB7F-C9F9-E358-DF94D4B26F04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79" creationId="{357C915B-506B-1C0A-3489-B149966F5CF5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80" creationId="{C2E6CDF5-DB68-4BFB-C3AF-D4BFE9440653}"/>
          </ac:grpSpMkLst>
        </pc:grpChg>
        <pc:graphicFrameChg chg="add mod modGraphic">
          <ac:chgData name="김진웅" userId="bf7fe5e0-97a8-480e-b1db-381ee6b55932" providerId="ADAL" clId="{C6DE3053-8E15-D745-9519-5BFC12A44599}" dt="2024-06-19T10:13:31.572" v="1276" actId="20577"/>
          <ac:graphicFrameMkLst>
            <pc:docMk/>
            <pc:sldMk cId="2235510456" sldId="2134806572"/>
            <ac:graphicFrameMk id="2" creationId="{50BD6644-88E0-7535-3B6E-261A3392FC32}"/>
          </ac:graphicFrameMkLst>
        </pc:graphicFrameChg>
        <pc:picChg chg="add mod">
          <ac:chgData name="김진웅" userId="bf7fe5e0-97a8-480e-b1db-381ee6b55932" providerId="ADAL" clId="{C6DE3053-8E15-D745-9519-5BFC12A44599}" dt="2024-06-19T10:12:10.732" v="1250" actId="1076"/>
          <ac:picMkLst>
            <pc:docMk/>
            <pc:sldMk cId="2235510456" sldId="2134806572"/>
            <ac:picMk id="85" creationId="{A5114308-9860-586F-F0DB-15759A54D2EB}"/>
          </ac:picMkLst>
        </pc:picChg>
        <pc:picChg chg="add mod">
          <ac:chgData name="김진웅" userId="bf7fe5e0-97a8-480e-b1db-381ee6b55932" providerId="ADAL" clId="{C6DE3053-8E15-D745-9519-5BFC12A44599}" dt="2024-06-19T10:12:10.732" v="1250" actId="1076"/>
          <ac:picMkLst>
            <pc:docMk/>
            <pc:sldMk cId="2235510456" sldId="2134806572"/>
            <ac:picMk id="86" creationId="{FBA18246-0254-A11C-6319-1D09D0313DFF}"/>
          </ac:picMkLst>
        </pc:picChg>
        <pc:cxnChg chg="del">
          <ac:chgData name="김진웅" userId="bf7fe5e0-97a8-480e-b1db-381ee6b55932" providerId="ADAL" clId="{C6DE3053-8E15-D745-9519-5BFC12A44599}" dt="2024-06-19T10:11:39.928" v="1248" actId="478"/>
          <ac:cxnSpMkLst>
            <pc:docMk/>
            <pc:sldMk cId="2235510456" sldId="2134806572"/>
            <ac:cxnSpMk id="12" creationId="{AFB233B1-69F2-E851-C59F-86698986556A}"/>
          </ac:cxnSpMkLst>
        </pc:cxnChg>
        <pc:cxnChg chg="del">
          <ac:chgData name="김진웅" userId="bf7fe5e0-97a8-480e-b1db-381ee6b55932" providerId="ADAL" clId="{C6DE3053-8E15-D745-9519-5BFC12A44599}" dt="2024-06-19T10:11:39.928" v="1248" actId="478"/>
          <ac:cxnSpMkLst>
            <pc:docMk/>
            <pc:sldMk cId="2235510456" sldId="2134806572"/>
            <ac:cxnSpMk id="15" creationId="{AF3C11CD-2DB7-1A78-EEFD-718F3854E8FD}"/>
          </ac:cxnSpMkLst>
        </pc:cxnChg>
      </pc:sldChg>
      <pc:sldChg chg="add del">
        <pc:chgData name="김진웅" userId="bf7fe5e0-97a8-480e-b1db-381ee6b55932" providerId="ADAL" clId="{C6DE3053-8E15-D745-9519-5BFC12A44599}" dt="2024-06-19T10:22:49.823" v="1314"/>
        <pc:sldMkLst>
          <pc:docMk/>
          <pc:sldMk cId="437080458" sldId="2134806573"/>
        </pc:sldMkLst>
      </pc:sldChg>
      <pc:sldChg chg="addSp modSp add mod">
        <pc:chgData name="김진웅" userId="bf7fe5e0-97a8-480e-b1db-381ee6b55932" providerId="ADAL" clId="{C6DE3053-8E15-D745-9519-5BFC12A44599}" dt="2024-06-19T10:23:05.227" v="1320" actId="20577"/>
        <pc:sldMkLst>
          <pc:docMk/>
          <pc:sldMk cId="4014029019" sldId="2134806573"/>
        </pc:sldMkLst>
        <pc:spChg chg="add mod">
          <ac:chgData name="김진웅" userId="bf7fe5e0-97a8-480e-b1db-381ee6b55932" providerId="ADAL" clId="{C6DE3053-8E15-D745-9519-5BFC12A44599}" dt="2024-06-19T10:22:57.182" v="1317" actId="1076"/>
          <ac:spMkLst>
            <pc:docMk/>
            <pc:sldMk cId="4014029019" sldId="2134806573"/>
            <ac:spMk id="2" creationId="{4F249705-F497-1536-0D35-A8C9F1C680C5}"/>
          </ac:spMkLst>
        </pc:spChg>
        <pc:spChg chg="add mod">
          <ac:chgData name="김진웅" userId="bf7fe5e0-97a8-480e-b1db-381ee6b55932" providerId="ADAL" clId="{C6DE3053-8E15-D745-9519-5BFC12A44599}" dt="2024-06-19T10:23:05.227" v="1320" actId="20577"/>
          <ac:spMkLst>
            <pc:docMk/>
            <pc:sldMk cId="4014029019" sldId="2134806573"/>
            <ac:spMk id="7" creationId="{D958A045-F845-71E0-5B7C-87BF51495B55}"/>
          </ac:spMkLst>
        </pc:spChg>
      </pc:sldChg>
      <pc:sldChg chg="add del">
        <pc:chgData name="김진웅" userId="bf7fe5e0-97a8-480e-b1db-381ee6b55932" providerId="ADAL" clId="{C6DE3053-8E15-D745-9519-5BFC12A44599}" dt="2024-06-19T10:34:31.748" v="1415"/>
        <pc:sldMkLst>
          <pc:docMk/>
          <pc:sldMk cId="1549423737" sldId="2134806574"/>
        </pc:sldMkLst>
      </pc:sldChg>
      <pc:sldChg chg="addSp delSp modSp add mod">
        <pc:chgData name="김진웅" userId="bf7fe5e0-97a8-480e-b1db-381ee6b55932" providerId="ADAL" clId="{C6DE3053-8E15-D745-9519-5BFC12A44599}" dt="2024-06-19T10:35:13.046" v="1435" actId="1036"/>
        <pc:sldMkLst>
          <pc:docMk/>
          <pc:sldMk cId="1912275161" sldId="2134806574"/>
        </pc:sldMkLst>
        <pc:spChg chg="add mod">
          <ac:chgData name="김진웅" userId="bf7fe5e0-97a8-480e-b1db-381ee6b55932" providerId="ADAL" clId="{C6DE3053-8E15-D745-9519-5BFC12A44599}" dt="2024-06-19T10:34:38.672" v="1418" actId="1076"/>
          <ac:spMkLst>
            <pc:docMk/>
            <pc:sldMk cId="1912275161" sldId="2134806574"/>
            <ac:spMk id="2" creationId="{8C26526F-E5CE-7E77-F0CD-1E404247EDC8}"/>
          </ac:spMkLst>
        </pc:spChg>
        <pc:spChg chg="add mod">
          <ac:chgData name="김진웅" userId="bf7fe5e0-97a8-480e-b1db-381ee6b55932" providerId="ADAL" clId="{C6DE3053-8E15-D745-9519-5BFC12A44599}" dt="2024-06-19T10:34:46.373" v="1424" actId="20577"/>
          <ac:spMkLst>
            <pc:docMk/>
            <pc:sldMk cId="1912275161" sldId="2134806574"/>
            <ac:spMk id="7" creationId="{5B47A9D4-74EC-1E98-AD18-EE74D53F7F6B}"/>
          </ac:spMkLst>
        </pc:spChg>
        <pc:spChg chg="add del mod">
          <ac:chgData name="김진웅" userId="bf7fe5e0-97a8-480e-b1db-381ee6b55932" providerId="ADAL" clId="{C6DE3053-8E15-D745-9519-5BFC12A44599}" dt="2024-06-19T10:35:00.130" v="1428" actId="478"/>
          <ac:spMkLst>
            <pc:docMk/>
            <pc:sldMk cId="1912275161" sldId="2134806574"/>
            <ac:spMk id="9" creationId="{E60260CF-E7DB-80CD-3734-CD23533EC5BE}"/>
          </ac:spMkLst>
        </pc:spChg>
        <pc:spChg chg="add del mod">
          <ac:chgData name="김진웅" userId="bf7fe5e0-97a8-480e-b1db-381ee6b55932" providerId="ADAL" clId="{C6DE3053-8E15-D745-9519-5BFC12A44599}" dt="2024-06-19T10:35:00.130" v="1428" actId="478"/>
          <ac:spMkLst>
            <pc:docMk/>
            <pc:sldMk cId="1912275161" sldId="2134806574"/>
            <ac:spMk id="10" creationId="{431356D7-52B9-48AF-1E3D-AD917F00D169}"/>
          </ac:spMkLst>
        </pc:spChg>
        <pc:spChg chg="add mod">
          <ac:chgData name="김진웅" userId="bf7fe5e0-97a8-480e-b1db-381ee6b55932" providerId="ADAL" clId="{C6DE3053-8E15-D745-9519-5BFC12A44599}" dt="2024-06-19T10:35:13.046" v="1435" actId="1036"/>
          <ac:spMkLst>
            <pc:docMk/>
            <pc:sldMk cId="1912275161" sldId="2134806574"/>
            <ac:spMk id="11" creationId="{7D59AAE7-5B87-B5B8-B8ED-CBDFB63EFE71}"/>
          </ac:spMkLst>
        </pc:spChg>
        <pc:spChg chg="add mod">
          <ac:chgData name="김진웅" userId="bf7fe5e0-97a8-480e-b1db-381ee6b55932" providerId="ADAL" clId="{C6DE3053-8E15-D745-9519-5BFC12A44599}" dt="2024-06-19T10:35:13.046" v="1435" actId="1036"/>
          <ac:spMkLst>
            <pc:docMk/>
            <pc:sldMk cId="1912275161" sldId="2134806574"/>
            <ac:spMk id="12" creationId="{5090CAA0-048B-91C1-6255-101185C6A9B1}"/>
          </ac:spMkLst>
        </pc:spChg>
      </pc:sldChg>
      <pc:sldChg chg="addSp delSp modSp add mod ord delAnim modAnim">
        <pc:chgData name="김진웅" userId="bf7fe5e0-97a8-480e-b1db-381ee6b55932" providerId="ADAL" clId="{C6DE3053-8E15-D745-9519-5BFC12A44599}" dt="2024-06-19T10:37:56.885" v="1575" actId="20577"/>
        <pc:sldMkLst>
          <pc:docMk/>
          <pc:sldMk cId="1122509944" sldId="2134806575"/>
        </pc:sldMkLst>
        <pc:spChg chg="mod">
          <ac:chgData name="김진웅" userId="bf7fe5e0-97a8-480e-b1db-381ee6b55932" providerId="ADAL" clId="{C6DE3053-8E15-D745-9519-5BFC12A44599}" dt="2024-06-19T10:37:56.885" v="1575" actId="20577"/>
          <ac:spMkLst>
            <pc:docMk/>
            <pc:sldMk cId="1122509944" sldId="2134806575"/>
            <ac:spMk id="5" creationId="{35C83B09-EEC4-56EF-ECDC-0396B8623726}"/>
          </ac:spMkLst>
        </pc:spChg>
        <pc:picChg chg="add mod">
          <ac:chgData name="김진웅" userId="bf7fe5e0-97a8-480e-b1db-381ee6b55932" providerId="ADAL" clId="{C6DE3053-8E15-D745-9519-5BFC12A44599}" dt="2024-06-19T10:37:21.371" v="1475" actId="1076"/>
          <ac:picMkLst>
            <pc:docMk/>
            <pc:sldMk cId="1122509944" sldId="2134806575"/>
            <ac:picMk id="2" creationId="{F4045FBB-9AF1-2350-FE4A-D183A826ADD8}"/>
          </ac:picMkLst>
        </pc:picChg>
        <pc:picChg chg="del">
          <ac:chgData name="김진웅" userId="bf7fe5e0-97a8-480e-b1db-381ee6b55932" providerId="ADAL" clId="{C6DE3053-8E15-D745-9519-5BFC12A44599}" dt="2024-06-19T10:37:12.694" v="1471" actId="478"/>
          <ac:picMkLst>
            <pc:docMk/>
            <pc:sldMk cId="1122509944" sldId="2134806575"/>
            <ac:picMk id="3" creationId="{27E71DB2-BA14-1E1D-8485-BAAF3167825F}"/>
          </ac:picMkLst>
        </pc:picChg>
      </pc:sldChg>
    </pc:docChg>
  </pc:docChgLst>
  <pc:docChgLst>
    <pc:chgData name="고채린(Chaerin)" userId="ca9b74bf-4e99-4ac4-9a25-84588f27aad5" providerId="ADAL" clId="{F53BD639-EC54-5842-B4AF-98A0A6028B8D}"/>
    <pc:docChg chg="undo custSel addSld delSld modSld sldOrd modSection">
      <pc:chgData name="고채린(Chaerin)" userId="ca9b74bf-4e99-4ac4-9a25-84588f27aad5" providerId="ADAL" clId="{F53BD639-EC54-5842-B4AF-98A0A6028B8D}" dt="2024-06-21T03:31:25.727" v="1320" actId="1076"/>
      <pc:docMkLst>
        <pc:docMk/>
      </pc:docMkLst>
      <pc:sldChg chg="modSp mod">
        <pc:chgData name="고채린(Chaerin)" userId="ca9b74bf-4e99-4ac4-9a25-84588f27aad5" providerId="ADAL" clId="{F53BD639-EC54-5842-B4AF-98A0A6028B8D}" dt="2024-06-21T02:49:56.383" v="1305" actId="113"/>
        <pc:sldMkLst>
          <pc:docMk/>
          <pc:sldMk cId="472121443" sldId="2134806472"/>
        </pc:sldMkLst>
        <pc:spChg chg="mod">
          <ac:chgData name="고채린(Chaerin)" userId="ca9b74bf-4e99-4ac4-9a25-84588f27aad5" providerId="ADAL" clId="{F53BD639-EC54-5842-B4AF-98A0A6028B8D}" dt="2024-06-21T02:49:56.383" v="1305" actId="113"/>
          <ac:spMkLst>
            <pc:docMk/>
            <pc:sldMk cId="472121443" sldId="2134806472"/>
            <ac:spMk id="2" creationId="{B1E0285D-175B-E8D8-BFE6-DE0B4930E672}"/>
          </ac:spMkLst>
        </pc:spChg>
      </pc:sldChg>
      <pc:sldChg chg="modSp mod">
        <pc:chgData name="고채린(Chaerin)" userId="ca9b74bf-4e99-4ac4-9a25-84588f27aad5" providerId="ADAL" clId="{F53BD639-EC54-5842-B4AF-98A0A6028B8D}" dt="2024-06-21T03:30:31.319" v="1318" actId="113"/>
        <pc:sldMkLst>
          <pc:docMk/>
          <pc:sldMk cId="2569492278" sldId="2134806481"/>
        </pc:sldMkLst>
        <pc:spChg chg="mod">
          <ac:chgData name="고채린(Chaerin)" userId="ca9b74bf-4e99-4ac4-9a25-84588f27aad5" providerId="ADAL" clId="{F53BD639-EC54-5842-B4AF-98A0A6028B8D}" dt="2024-06-21T03:30:31.319" v="1318" actId="113"/>
          <ac:spMkLst>
            <pc:docMk/>
            <pc:sldMk cId="2569492278" sldId="2134806481"/>
            <ac:spMk id="7" creationId="{59490D33-18F3-9597-6584-9F77487519BA}"/>
          </ac:spMkLst>
        </pc:spChg>
      </pc:sldChg>
      <pc:sldChg chg="modSp mod">
        <pc:chgData name="고채린(Chaerin)" userId="ca9b74bf-4e99-4ac4-9a25-84588f27aad5" providerId="ADAL" clId="{F53BD639-EC54-5842-B4AF-98A0A6028B8D}" dt="2024-06-21T03:31:25.727" v="1320" actId="1076"/>
        <pc:sldMkLst>
          <pc:docMk/>
          <pc:sldMk cId="3893233687" sldId="2134806482"/>
        </pc:sldMkLst>
        <pc:spChg chg="mod">
          <ac:chgData name="고채린(Chaerin)" userId="ca9b74bf-4e99-4ac4-9a25-84588f27aad5" providerId="ADAL" clId="{F53BD639-EC54-5842-B4AF-98A0A6028B8D}" dt="2024-06-21T03:31:25.727" v="1320" actId="1076"/>
          <ac:spMkLst>
            <pc:docMk/>
            <pc:sldMk cId="3893233687" sldId="2134806482"/>
            <ac:spMk id="20" creationId="{671D9DEB-4B59-EFBF-C205-BE3219ED16B2}"/>
          </ac:spMkLst>
        </pc:spChg>
      </pc:sldChg>
      <pc:sldChg chg="modSp mod">
        <pc:chgData name="고채린(Chaerin)" userId="ca9b74bf-4e99-4ac4-9a25-84588f27aad5" providerId="ADAL" clId="{F53BD639-EC54-5842-B4AF-98A0A6028B8D}" dt="2024-06-21T02:51:55.899" v="1307" actId="14100"/>
        <pc:sldMkLst>
          <pc:docMk/>
          <pc:sldMk cId="3459063982" sldId="2134806502"/>
        </pc:sldMkLst>
        <pc:spChg chg="mod">
          <ac:chgData name="고채린(Chaerin)" userId="ca9b74bf-4e99-4ac4-9a25-84588f27aad5" providerId="ADAL" clId="{F53BD639-EC54-5842-B4AF-98A0A6028B8D}" dt="2024-06-21T02:51:55.899" v="1307" actId="14100"/>
          <ac:spMkLst>
            <pc:docMk/>
            <pc:sldMk cId="3459063982" sldId="2134806502"/>
            <ac:spMk id="4" creationId="{A651C41E-DBB0-6D38-2A1D-243652454345}"/>
          </ac:spMkLst>
        </pc:spChg>
      </pc:sldChg>
      <pc:sldChg chg="modSp mod">
        <pc:chgData name="고채린(Chaerin)" userId="ca9b74bf-4e99-4ac4-9a25-84588f27aad5" providerId="ADAL" clId="{F53BD639-EC54-5842-B4AF-98A0A6028B8D}" dt="2024-06-21T03:30:28.393" v="1317" actId="113"/>
        <pc:sldMkLst>
          <pc:docMk/>
          <pc:sldMk cId="1218961966" sldId="2134806522"/>
        </pc:sldMkLst>
        <pc:spChg chg="mod">
          <ac:chgData name="고채린(Chaerin)" userId="ca9b74bf-4e99-4ac4-9a25-84588f27aad5" providerId="ADAL" clId="{F53BD639-EC54-5842-B4AF-98A0A6028B8D}" dt="2024-06-21T03:30:28.393" v="1317" actId="113"/>
          <ac:spMkLst>
            <pc:docMk/>
            <pc:sldMk cId="1218961966" sldId="2134806522"/>
            <ac:spMk id="2" creationId="{B6589022-7B22-BF91-AE4A-8E504F6E7F07}"/>
          </ac:spMkLst>
        </pc:spChg>
      </pc:sldChg>
      <pc:sldChg chg="modSp mod">
        <pc:chgData name="고채린(Chaerin)" userId="ca9b74bf-4e99-4ac4-9a25-84588f27aad5" providerId="ADAL" clId="{F53BD639-EC54-5842-B4AF-98A0A6028B8D}" dt="2024-06-21T03:30:21.103" v="1316" actId="113"/>
        <pc:sldMkLst>
          <pc:docMk/>
          <pc:sldMk cId="3972397246" sldId="2134806523"/>
        </pc:sldMkLst>
        <pc:spChg chg="mod">
          <ac:chgData name="고채린(Chaerin)" userId="ca9b74bf-4e99-4ac4-9a25-84588f27aad5" providerId="ADAL" clId="{F53BD639-EC54-5842-B4AF-98A0A6028B8D}" dt="2024-06-21T03:30:21.103" v="1316" actId="113"/>
          <ac:spMkLst>
            <pc:docMk/>
            <pc:sldMk cId="3972397246" sldId="2134806523"/>
            <ac:spMk id="3" creationId="{6B5AB502-F175-C6E5-84A2-97C2A4F1B042}"/>
          </ac:spMkLst>
        </pc:spChg>
      </pc:sldChg>
      <pc:sldChg chg="modSp mod">
        <pc:chgData name="고채린(Chaerin)" userId="ca9b74bf-4e99-4ac4-9a25-84588f27aad5" providerId="ADAL" clId="{F53BD639-EC54-5842-B4AF-98A0A6028B8D}" dt="2024-06-21T03:30:12.756" v="1314" actId="113"/>
        <pc:sldMkLst>
          <pc:docMk/>
          <pc:sldMk cId="3770199272" sldId="2134806525"/>
        </pc:sldMkLst>
        <pc:spChg chg="mod">
          <ac:chgData name="고채린(Chaerin)" userId="ca9b74bf-4e99-4ac4-9a25-84588f27aad5" providerId="ADAL" clId="{F53BD639-EC54-5842-B4AF-98A0A6028B8D}" dt="2024-06-21T03:30:12.756" v="1314" actId="113"/>
          <ac:spMkLst>
            <pc:docMk/>
            <pc:sldMk cId="3770199272" sldId="2134806525"/>
            <ac:spMk id="2" creationId="{B6589022-7B22-BF91-AE4A-8E504F6E7F07}"/>
          </ac:spMkLst>
        </pc:spChg>
      </pc:sldChg>
      <pc:sldChg chg="modSp mod">
        <pc:chgData name="고채린(Chaerin)" userId="ca9b74bf-4e99-4ac4-9a25-84588f27aad5" providerId="ADAL" clId="{F53BD639-EC54-5842-B4AF-98A0A6028B8D}" dt="2024-06-21T03:30:16.529" v="1315" actId="113"/>
        <pc:sldMkLst>
          <pc:docMk/>
          <pc:sldMk cId="3738843056" sldId="2134806541"/>
        </pc:sldMkLst>
        <pc:spChg chg="mod">
          <ac:chgData name="고채린(Chaerin)" userId="ca9b74bf-4e99-4ac4-9a25-84588f27aad5" providerId="ADAL" clId="{F53BD639-EC54-5842-B4AF-98A0A6028B8D}" dt="2024-06-21T03:30:16.529" v="1315" actId="113"/>
          <ac:spMkLst>
            <pc:docMk/>
            <pc:sldMk cId="3738843056" sldId="2134806541"/>
            <ac:spMk id="2" creationId="{B6589022-7B22-BF91-AE4A-8E504F6E7F07}"/>
          </ac:spMkLst>
        </pc:spChg>
      </pc:sldChg>
      <pc:sldChg chg="new del">
        <pc:chgData name="고채린(Chaerin)" userId="ca9b74bf-4e99-4ac4-9a25-84588f27aad5" providerId="ADAL" clId="{F53BD639-EC54-5842-B4AF-98A0A6028B8D}" dt="2024-06-21T00:57:43.758" v="3" actId="2696"/>
        <pc:sldMkLst>
          <pc:docMk/>
          <pc:sldMk cId="550966841" sldId="2134806576"/>
        </pc:sldMkLst>
      </pc:sldChg>
      <pc:sldChg chg="addSp delSp modSp new mod ord">
        <pc:chgData name="고채린(Chaerin)" userId="ca9b74bf-4e99-4ac4-9a25-84588f27aad5" providerId="ADAL" clId="{F53BD639-EC54-5842-B4AF-98A0A6028B8D}" dt="2024-06-21T03:01:02.175" v="1313" actId="113"/>
        <pc:sldMkLst>
          <pc:docMk/>
          <pc:sldMk cId="1497619901" sldId="2134806576"/>
        </pc:sldMkLst>
        <pc:spChg chg="mod">
          <ac:chgData name="고채린(Chaerin)" userId="ca9b74bf-4e99-4ac4-9a25-84588f27aad5" providerId="ADAL" clId="{F53BD639-EC54-5842-B4AF-98A0A6028B8D}" dt="2024-06-21T03:00:21.009" v="1310" actId="2711"/>
          <ac:spMkLst>
            <pc:docMk/>
            <pc:sldMk cId="1497619901" sldId="2134806576"/>
            <ac:spMk id="2" creationId="{BD76188C-4B25-DFA5-119C-D4FDFCC5DE13}"/>
          </ac:spMkLst>
        </pc:spChg>
        <pc:spChg chg="add del mod">
          <ac:chgData name="고채린(Chaerin)" userId="ca9b74bf-4e99-4ac4-9a25-84588f27aad5" providerId="ADAL" clId="{F53BD639-EC54-5842-B4AF-98A0A6028B8D}" dt="2024-06-21T01:01:56.378" v="123" actId="478"/>
          <ac:spMkLst>
            <pc:docMk/>
            <pc:sldMk cId="1497619901" sldId="2134806576"/>
            <ac:spMk id="5" creationId="{983A632B-50A2-52C6-B5E7-C0B434D5AF50}"/>
          </ac:spMkLst>
        </pc:spChg>
        <pc:spChg chg="add mod">
          <ac:chgData name="고채린(Chaerin)" userId="ca9b74bf-4e99-4ac4-9a25-84588f27aad5" providerId="ADAL" clId="{F53BD639-EC54-5842-B4AF-98A0A6028B8D}" dt="2024-06-21T01:02:34.466" v="131" actId="14100"/>
          <ac:spMkLst>
            <pc:docMk/>
            <pc:sldMk cId="1497619901" sldId="2134806576"/>
            <ac:spMk id="6" creationId="{F645E174-3D7F-F5CA-B070-C4B1A87CFACC}"/>
          </ac:spMkLst>
        </pc:spChg>
        <pc:spChg chg="add mod">
          <ac:chgData name="고채린(Chaerin)" userId="ca9b74bf-4e99-4ac4-9a25-84588f27aad5" providerId="ADAL" clId="{F53BD639-EC54-5842-B4AF-98A0A6028B8D}" dt="2024-06-21T01:02:48.869" v="136" actId="1037"/>
          <ac:spMkLst>
            <pc:docMk/>
            <pc:sldMk cId="1497619901" sldId="2134806576"/>
            <ac:spMk id="7" creationId="{38726C54-CE11-4ACA-149C-EAC9BB409267}"/>
          </ac:spMkLst>
        </pc:spChg>
        <pc:spChg chg="add mod">
          <ac:chgData name="고채린(Chaerin)" userId="ca9b74bf-4e99-4ac4-9a25-84588f27aad5" providerId="ADAL" clId="{F53BD639-EC54-5842-B4AF-98A0A6028B8D}" dt="2024-06-21T03:01:02.175" v="1313" actId="113"/>
          <ac:spMkLst>
            <pc:docMk/>
            <pc:sldMk cId="1497619901" sldId="2134806576"/>
            <ac:spMk id="8" creationId="{1E3F5AB2-857C-A840-0C59-F697589314D8}"/>
          </ac:spMkLst>
        </pc:spChg>
        <pc:spChg chg="add del mod">
          <ac:chgData name="고채린(Chaerin)" userId="ca9b74bf-4e99-4ac4-9a25-84588f27aad5" providerId="ADAL" clId="{F53BD639-EC54-5842-B4AF-98A0A6028B8D}" dt="2024-06-21T01:07:22.594" v="246" actId="478"/>
          <ac:spMkLst>
            <pc:docMk/>
            <pc:sldMk cId="1497619901" sldId="2134806576"/>
            <ac:spMk id="9" creationId="{81A4F042-0697-19F4-B7E4-E4B53571EB3B}"/>
          </ac:spMkLst>
        </pc:spChg>
        <pc:spChg chg="add mod">
          <ac:chgData name="고채린(Chaerin)" userId="ca9b74bf-4e99-4ac4-9a25-84588f27aad5" providerId="ADAL" clId="{F53BD639-EC54-5842-B4AF-98A0A6028B8D}" dt="2024-06-21T01:09:33.180" v="282" actId="1076"/>
          <ac:spMkLst>
            <pc:docMk/>
            <pc:sldMk cId="1497619901" sldId="2134806576"/>
            <ac:spMk id="10" creationId="{FE0046AF-1655-7F03-860B-4E7CADE9C2E2}"/>
          </ac:spMkLst>
        </pc:spChg>
        <pc:spChg chg="add mod">
          <ac:chgData name="고채린(Chaerin)" userId="ca9b74bf-4e99-4ac4-9a25-84588f27aad5" providerId="ADAL" clId="{F53BD639-EC54-5842-B4AF-98A0A6028B8D}" dt="2024-06-21T01:09:39.504" v="284" actId="1076"/>
          <ac:spMkLst>
            <pc:docMk/>
            <pc:sldMk cId="1497619901" sldId="2134806576"/>
            <ac:spMk id="11" creationId="{6468640D-7E90-D347-ED38-588A902BE4F9}"/>
          </ac:spMkLst>
        </pc:spChg>
        <pc:spChg chg="add mod">
          <ac:chgData name="고채린(Chaerin)" userId="ca9b74bf-4e99-4ac4-9a25-84588f27aad5" providerId="ADAL" clId="{F53BD639-EC54-5842-B4AF-98A0A6028B8D}" dt="2024-06-21T01:09:44.741" v="286" actId="1076"/>
          <ac:spMkLst>
            <pc:docMk/>
            <pc:sldMk cId="1497619901" sldId="2134806576"/>
            <ac:spMk id="12" creationId="{9242600E-C015-7ED8-846F-7C1469DA6051}"/>
          </ac:spMkLst>
        </pc:spChg>
        <pc:picChg chg="add mod modCrop">
          <ac:chgData name="고채린(Chaerin)" userId="ca9b74bf-4e99-4ac4-9a25-84588f27aad5" providerId="ADAL" clId="{F53BD639-EC54-5842-B4AF-98A0A6028B8D}" dt="2024-06-21T01:18:45.096" v="1303" actId="14861"/>
          <ac:picMkLst>
            <pc:docMk/>
            <pc:sldMk cId="1497619901" sldId="2134806576"/>
            <ac:picMk id="4" creationId="{C7977272-CA10-3543-301C-8638F080F768}"/>
          </ac:picMkLst>
        </pc:picChg>
      </pc:sldChg>
      <pc:sldChg chg="new del">
        <pc:chgData name="고채린(Chaerin)" userId="ca9b74bf-4e99-4ac4-9a25-84588f27aad5" providerId="ADAL" clId="{F53BD639-EC54-5842-B4AF-98A0A6028B8D}" dt="2024-06-21T00:57:34.407" v="1" actId="680"/>
        <pc:sldMkLst>
          <pc:docMk/>
          <pc:sldMk cId="1986642871" sldId="2134806576"/>
        </pc:sldMkLst>
      </pc:sldChg>
    </pc:docChg>
  </pc:docChgLst>
  <pc:docChgLst>
    <pc:chgData name="고채린(Chaerin)" userId="ca9b74bf-4e99-4ac4-9a25-84588f27aad5" providerId="ADAL" clId="{9ADF479F-FB98-864C-9CD9-A11BC24C67ED}"/>
    <pc:docChg chg="undo custSel addSld delSld modSld sldOrd modSection">
      <pc:chgData name="고채린(Chaerin)" userId="ca9b74bf-4e99-4ac4-9a25-84588f27aad5" providerId="ADAL" clId="{9ADF479F-FB98-864C-9CD9-A11BC24C67ED}" dt="2024-07-19T01:35:20.650" v="956" actId="20577"/>
      <pc:docMkLst>
        <pc:docMk/>
      </pc:docMkLst>
      <pc:sldChg chg="add">
        <pc:chgData name="고채린(Chaerin)" userId="ca9b74bf-4e99-4ac4-9a25-84588f27aad5" providerId="ADAL" clId="{9ADF479F-FB98-864C-9CD9-A11BC24C67ED}" dt="2024-07-19T01:09:51.322" v="101"/>
        <pc:sldMkLst>
          <pc:docMk/>
          <pc:sldMk cId="0" sldId="331"/>
        </pc:sldMkLst>
      </pc:sldChg>
      <pc:sldChg chg="del">
        <pc:chgData name="고채린(Chaerin)" userId="ca9b74bf-4e99-4ac4-9a25-84588f27aad5" providerId="ADAL" clId="{9ADF479F-FB98-864C-9CD9-A11BC24C67ED}" dt="2024-07-19T01:31:18.947" v="865" actId="2696"/>
        <pc:sldMkLst>
          <pc:docMk/>
          <pc:sldMk cId="1107492566" sldId="5190"/>
        </pc:sldMkLst>
      </pc:sldChg>
      <pc:sldChg chg="delSp del mod">
        <pc:chgData name="고채린(Chaerin)" userId="ca9b74bf-4e99-4ac4-9a25-84588f27aad5" providerId="ADAL" clId="{9ADF479F-FB98-864C-9CD9-A11BC24C67ED}" dt="2024-07-19T01:31:13.369" v="862" actId="2696"/>
        <pc:sldMkLst>
          <pc:docMk/>
          <pc:sldMk cId="1452803671" sldId="5555"/>
        </pc:sldMkLst>
        <pc:spChg chg="del">
          <ac:chgData name="고채린(Chaerin)" userId="ca9b74bf-4e99-4ac4-9a25-84588f27aad5" providerId="ADAL" clId="{9ADF479F-FB98-864C-9CD9-A11BC24C67ED}" dt="2024-07-19T01:23:02.932" v="725" actId="478"/>
          <ac:spMkLst>
            <pc:docMk/>
            <pc:sldMk cId="1452803671" sldId="5555"/>
            <ac:spMk id="11326" creationId="{00000000-0000-0000-0000-000000000000}"/>
          </ac:spMkLst>
        </pc:spChg>
      </pc:sldChg>
      <pc:sldChg chg="delSp mod">
        <pc:chgData name="고채린(Chaerin)" userId="ca9b74bf-4e99-4ac4-9a25-84588f27aad5" providerId="ADAL" clId="{9ADF479F-FB98-864C-9CD9-A11BC24C67ED}" dt="2024-07-19T01:22:58.882" v="724" actId="478"/>
        <pc:sldMkLst>
          <pc:docMk/>
          <pc:sldMk cId="3319800252" sldId="14633"/>
        </pc:sldMkLst>
        <pc:spChg chg="del">
          <ac:chgData name="고채린(Chaerin)" userId="ca9b74bf-4e99-4ac4-9a25-84588f27aad5" providerId="ADAL" clId="{9ADF479F-FB98-864C-9CD9-A11BC24C67ED}" dt="2024-07-19T01:22:58.882" v="724" actId="478"/>
          <ac:spMkLst>
            <pc:docMk/>
            <pc:sldMk cId="3319800252" sldId="14633"/>
            <ac:spMk id="11326" creationId="{00000000-0000-0000-0000-000000000000}"/>
          </ac:spMkLst>
        </pc:spChg>
      </pc:sldChg>
      <pc:sldChg chg="delSp mod ord">
        <pc:chgData name="고채린(Chaerin)" userId="ca9b74bf-4e99-4ac4-9a25-84588f27aad5" providerId="ADAL" clId="{9ADF479F-FB98-864C-9CD9-A11BC24C67ED}" dt="2024-07-19T01:23:36.285" v="732" actId="478"/>
        <pc:sldMkLst>
          <pc:docMk/>
          <pc:sldMk cId="2570906127" sldId="14634"/>
        </pc:sldMkLst>
        <pc:spChg chg="del">
          <ac:chgData name="고채린(Chaerin)" userId="ca9b74bf-4e99-4ac4-9a25-84588f27aad5" providerId="ADAL" clId="{9ADF479F-FB98-864C-9CD9-A11BC24C67ED}" dt="2024-07-19T01:23:36.285" v="732" actId="478"/>
          <ac:spMkLst>
            <pc:docMk/>
            <pc:sldMk cId="2570906127" sldId="14634"/>
            <ac:spMk id="11326" creationId="{00000000-0000-0000-0000-000000000000}"/>
          </ac:spMkLst>
        </pc:spChg>
      </pc:sldChg>
      <pc:sldChg chg="delSp modSp del mod">
        <pc:chgData name="고채린(Chaerin)" userId="ca9b74bf-4e99-4ac4-9a25-84588f27aad5" providerId="ADAL" clId="{9ADF479F-FB98-864C-9CD9-A11BC24C67ED}" dt="2024-07-19T01:31:20.541" v="867" actId="2696"/>
        <pc:sldMkLst>
          <pc:docMk/>
          <pc:sldMk cId="263722488" sldId="14635"/>
        </pc:sldMkLst>
        <pc:spChg chg="del mod">
          <ac:chgData name="고채린(Chaerin)" userId="ca9b74bf-4e99-4ac4-9a25-84588f27aad5" providerId="ADAL" clId="{9ADF479F-FB98-864C-9CD9-A11BC24C67ED}" dt="2024-07-19T01:23:27.958" v="730" actId="478"/>
          <ac:spMkLst>
            <pc:docMk/>
            <pc:sldMk cId="263722488" sldId="14635"/>
            <ac:spMk id="11326" creationId="{00000000-0000-0000-0000-000000000000}"/>
          </ac:spMkLst>
        </pc:spChg>
      </pc:sldChg>
      <pc:sldChg chg="del">
        <pc:chgData name="고채린(Chaerin)" userId="ca9b74bf-4e99-4ac4-9a25-84588f27aad5" providerId="ADAL" clId="{9ADF479F-FB98-864C-9CD9-A11BC24C67ED}" dt="2024-07-19T01:32:00.416" v="873" actId="2696"/>
        <pc:sldMkLst>
          <pc:docMk/>
          <pc:sldMk cId="1988720528" sldId="14636"/>
        </pc:sldMkLst>
      </pc:sldChg>
      <pc:sldChg chg="del">
        <pc:chgData name="고채린(Chaerin)" userId="ca9b74bf-4e99-4ac4-9a25-84588f27aad5" providerId="ADAL" clId="{9ADF479F-FB98-864C-9CD9-A11BC24C67ED}" dt="2024-07-19T01:32:01.573" v="874" actId="2696"/>
        <pc:sldMkLst>
          <pc:docMk/>
          <pc:sldMk cId="4201315957" sldId="14640"/>
        </pc:sldMkLst>
      </pc:sldChg>
      <pc:sldChg chg="delSp mod">
        <pc:chgData name="고채린(Chaerin)" userId="ca9b74bf-4e99-4ac4-9a25-84588f27aad5" providerId="ADAL" clId="{9ADF479F-FB98-864C-9CD9-A11BC24C67ED}" dt="2024-07-19T01:23:06.170" v="726" actId="478"/>
        <pc:sldMkLst>
          <pc:docMk/>
          <pc:sldMk cId="2311970547" sldId="14648"/>
        </pc:sldMkLst>
        <pc:spChg chg="del">
          <ac:chgData name="고채린(Chaerin)" userId="ca9b74bf-4e99-4ac4-9a25-84588f27aad5" providerId="ADAL" clId="{9ADF479F-FB98-864C-9CD9-A11BC24C67ED}" dt="2024-07-19T01:23:06.170" v="726" actId="478"/>
          <ac:spMkLst>
            <pc:docMk/>
            <pc:sldMk cId="2311970547" sldId="14648"/>
            <ac:spMk id="11326" creationId="{00000000-0000-0000-0000-000000000000}"/>
          </ac:spMkLst>
        </pc:spChg>
      </pc:sldChg>
      <pc:sldChg chg="del">
        <pc:chgData name="고채린(Chaerin)" userId="ca9b74bf-4e99-4ac4-9a25-84588f27aad5" providerId="ADAL" clId="{9ADF479F-FB98-864C-9CD9-A11BC24C67ED}" dt="2024-07-19T01:31:21.661" v="868" actId="2696"/>
        <pc:sldMkLst>
          <pc:docMk/>
          <pc:sldMk cId="3250879268" sldId="14649"/>
        </pc:sldMkLst>
      </pc:sldChg>
      <pc:sldChg chg="delSp del mod">
        <pc:chgData name="고채린(Chaerin)" userId="ca9b74bf-4e99-4ac4-9a25-84588f27aad5" providerId="ADAL" clId="{9ADF479F-FB98-864C-9CD9-A11BC24C67ED}" dt="2024-07-19T01:31:15.566" v="863" actId="2696"/>
        <pc:sldMkLst>
          <pc:docMk/>
          <pc:sldMk cId="103568362" sldId="14650"/>
        </pc:sldMkLst>
        <pc:spChg chg="del">
          <ac:chgData name="고채린(Chaerin)" userId="ca9b74bf-4e99-4ac4-9a25-84588f27aad5" providerId="ADAL" clId="{9ADF479F-FB98-864C-9CD9-A11BC24C67ED}" dt="2024-07-19T01:23:09.574" v="727" actId="478"/>
          <ac:spMkLst>
            <pc:docMk/>
            <pc:sldMk cId="103568362" sldId="14650"/>
            <ac:spMk id="11326" creationId="{00000000-0000-0000-0000-000000000000}"/>
          </ac:spMkLst>
        </pc:spChg>
      </pc:sldChg>
      <pc:sldChg chg="del">
        <pc:chgData name="고채린(Chaerin)" userId="ca9b74bf-4e99-4ac4-9a25-84588f27aad5" providerId="ADAL" clId="{9ADF479F-FB98-864C-9CD9-A11BC24C67ED}" dt="2024-07-19T01:32:02.812" v="875" actId="2696"/>
        <pc:sldMkLst>
          <pc:docMk/>
          <pc:sldMk cId="3348450256" sldId="14651"/>
        </pc:sldMkLst>
      </pc:sldChg>
      <pc:sldChg chg="modSp mod">
        <pc:chgData name="고채린(Chaerin)" userId="ca9b74bf-4e99-4ac4-9a25-84588f27aad5" providerId="ADAL" clId="{9ADF479F-FB98-864C-9CD9-A11BC24C67ED}" dt="2024-07-19T01:02:34.201" v="53" actId="20577"/>
        <pc:sldMkLst>
          <pc:docMk/>
          <pc:sldMk cId="2334746837" sldId="14656"/>
        </pc:sldMkLst>
        <pc:spChg chg="mod">
          <ac:chgData name="고채린(Chaerin)" userId="ca9b74bf-4e99-4ac4-9a25-84588f27aad5" providerId="ADAL" clId="{9ADF479F-FB98-864C-9CD9-A11BC24C67ED}" dt="2024-07-19T01:02:34.201" v="53" actId="20577"/>
          <ac:spMkLst>
            <pc:docMk/>
            <pc:sldMk cId="2334746837" sldId="14656"/>
            <ac:spMk id="2619" creationId="{00000000-0000-0000-0000-000000000000}"/>
          </ac:spMkLst>
        </pc:spChg>
      </pc:sldChg>
      <pc:sldChg chg="del">
        <pc:chgData name="고채린(Chaerin)" userId="ca9b74bf-4e99-4ac4-9a25-84588f27aad5" providerId="ADAL" clId="{9ADF479F-FB98-864C-9CD9-A11BC24C67ED}" dt="2024-07-19T01:31:57.562" v="872" actId="2696"/>
        <pc:sldMkLst>
          <pc:docMk/>
          <pc:sldMk cId="1885730527" sldId="14658"/>
        </pc:sldMkLst>
      </pc:sldChg>
      <pc:sldChg chg="del">
        <pc:chgData name="고채린(Chaerin)" userId="ca9b74bf-4e99-4ac4-9a25-84588f27aad5" providerId="ADAL" clId="{9ADF479F-FB98-864C-9CD9-A11BC24C67ED}" dt="2024-07-19T01:32:04.356" v="876" actId="2696"/>
        <pc:sldMkLst>
          <pc:docMk/>
          <pc:sldMk cId="3185409921" sldId="14659"/>
        </pc:sldMkLst>
      </pc:sldChg>
      <pc:sldChg chg="addSp modSp mod ord">
        <pc:chgData name="고채린(Chaerin)" userId="ca9b74bf-4e99-4ac4-9a25-84588f27aad5" providerId="ADAL" clId="{9ADF479F-FB98-864C-9CD9-A11BC24C67ED}" dt="2024-07-19T01:34:06.343" v="908" actId="20577"/>
        <pc:sldMkLst>
          <pc:docMk/>
          <pc:sldMk cId="1890878092" sldId="14661"/>
        </pc:sldMkLst>
        <pc:spChg chg="add mod">
          <ac:chgData name="고채린(Chaerin)" userId="ca9b74bf-4e99-4ac4-9a25-84588f27aad5" providerId="ADAL" clId="{9ADF479F-FB98-864C-9CD9-A11BC24C67ED}" dt="2024-07-19T01:33:52.805" v="887" actId="20577"/>
          <ac:spMkLst>
            <pc:docMk/>
            <pc:sldMk cId="1890878092" sldId="14661"/>
            <ac:spMk id="10" creationId="{048FAD0E-3210-71C8-942C-7B038ECFC63D}"/>
          </ac:spMkLst>
        </pc:spChg>
        <pc:spChg chg="add mod">
          <ac:chgData name="고채린(Chaerin)" userId="ca9b74bf-4e99-4ac4-9a25-84588f27aad5" providerId="ADAL" clId="{9ADF479F-FB98-864C-9CD9-A11BC24C67ED}" dt="2024-07-19T01:33:59.265" v="897" actId="20577"/>
          <ac:spMkLst>
            <pc:docMk/>
            <pc:sldMk cId="1890878092" sldId="14661"/>
            <ac:spMk id="40" creationId="{DA0D69B7-A4F8-C3C7-9B84-CFA8BCD4B644}"/>
          </ac:spMkLst>
        </pc:spChg>
        <pc:spChg chg="add mod">
          <ac:chgData name="고채린(Chaerin)" userId="ca9b74bf-4e99-4ac4-9a25-84588f27aad5" providerId="ADAL" clId="{9ADF479F-FB98-864C-9CD9-A11BC24C67ED}" dt="2024-07-19T01:34:06.343" v="908" actId="20577"/>
          <ac:spMkLst>
            <pc:docMk/>
            <pc:sldMk cId="1890878092" sldId="14661"/>
            <ac:spMk id="41" creationId="{34FBA04E-1F22-076A-8754-E31ED83334C0}"/>
          </ac:spMkLst>
        </pc:spChg>
      </pc:sldChg>
      <pc:sldChg chg="delSp del mod">
        <pc:chgData name="고채린(Chaerin)" userId="ca9b74bf-4e99-4ac4-9a25-84588f27aad5" providerId="ADAL" clId="{9ADF479F-FB98-864C-9CD9-A11BC24C67ED}" dt="2024-07-19T01:31:17.009" v="864" actId="2696"/>
        <pc:sldMkLst>
          <pc:docMk/>
          <pc:sldMk cId="1480477425" sldId="14664"/>
        </pc:sldMkLst>
        <pc:spChg chg="del">
          <ac:chgData name="고채린(Chaerin)" userId="ca9b74bf-4e99-4ac4-9a25-84588f27aad5" providerId="ADAL" clId="{9ADF479F-FB98-864C-9CD9-A11BC24C67ED}" dt="2024-07-19T01:23:12.244" v="728" actId="478"/>
          <ac:spMkLst>
            <pc:docMk/>
            <pc:sldMk cId="1480477425" sldId="14664"/>
            <ac:spMk id="11326" creationId="{00000000-0000-0000-0000-000000000000}"/>
          </ac:spMkLst>
        </pc:spChg>
      </pc:sldChg>
      <pc:sldChg chg="add del ord">
        <pc:chgData name="고채린(Chaerin)" userId="ca9b74bf-4e99-4ac4-9a25-84588f27aad5" providerId="ADAL" clId="{9ADF479F-FB98-864C-9CD9-A11BC24C67ED}" dt="2024-07-19T01:31:48.671" v="871" actId="20578"/>
        <pc:sldMkLst>
          <pc:docMk/>
          <pc:sldMk cId="520348979" sldId="14668"/>
        </pc:sldMkLst>
      </pc:sldChg>
      <pc:sldChg chg="modSp mod">
        <pc:chgData name="고채린(Chaerin)" userId="ca9b74bf-4e99-4ac4-9a25-84588f27aad5" providerId="ADAL" clId="{9ADF479F-FB98-864C-9CD9-A11BC24C67ED}" dt="2024-07-19T01:08:27.332" v="59" actId="20577"/>
        <pc:sldMkLst>
          <pc:docMk/>
          <pc:sldMk cId="394586431" sldId="14849"/>
        </pc:sldMkLst>
        <pc:spChg chg="mod">
          <ac:chgData name="고채린(Chaerin)" userId="ca9b74bf-4e99-4ac4-9a25-84588f27aad5" providerId="ADAL" clId="{9ADF479F-FB98-864C-9CD9-A11BC24C67ED}" dt="2024-07-19T01:08:27.332" v="59" actId="20577"/>
          <ac:spMkLst>
            <pc:docMk/>
            <pc:sldMk cId="394586431" sldId="14849"/>
            <ac:spMk id="4" creationId="{6C8EBA6A-B01D-A1DB-E9A8-3B0C06637685}"/>
          </ac:spMkLst>
        </pc:spChg>
      </pc:sldChg>
      <pc:sldChg chg="del">
        <pc:chgData name="고채린(Chaerin)" userId="ca9b74bf-4e99-4ac4-9a25-84588f27aad5" providerId="ADAL" clId="{9ADF479F-FB98-864C-9CD9-A11BC24C67ED}" dt="2024-07-19T01:04:56.410" v="57" actId="2696"/>
        <pc:sldMkLst>
          <pc:docMk/>
          <pc:sldMk cId="2022038852" sldId="14850"/>
        </pc:sldMkLst>
      </pc:sldChg>
      <pc:sldChg chg="del">
        <pc:chgData name="고채린(Chaerin)" userId="ca9b74bf-4e99-4ac4-9a25-84588f27aad5" providerId="ADAL" clId="{9ADF479F-FB98-864C-9CD9-A11BC24C67ED}" dt="2024-07-19T01:01:15.222" v="40" actId="2696"/>
        <pc:sldMkLst>
          <pc:docMk/>
          <pc:sldMk cId="944653196" sldId="14853"/>
        </pc:sldMkLst>
      </pc:sldChg>
      <pc:sldChg chg="delSp modSp add mod setBg">
        <pc:chgData name="고채린(Chaerin)" userId="ca9b74bf-4e99-4ac4-9a25-84588f27aad5" providerId="ADAL" clId="{9ADF479F-FB98-864C-9CD9-A11BC24C67ED}" dt="2024-07-19T01:35:20.650" v="956" actId="20577"/>
        <pc:sldMkLst>
          <pc:docMk/>
          <pc:sldMk cId="186708226" sldId="14867"/>
        </pc:sldMkLst>
        <pc:spChg chg="mod">
          <ac:chgData name="고채린(Chaerin)" userId="ca9b74bf-4e99-4ac4-9a25-84588f27aad5" providerId="ADAL" clId="{9ADF479F-FB98-864C-9CD9-A11BC24C67ED}" dt="2024-07-19T01:35:11.495" v="954" actId="20577"/>
          <ac:spMkLst>
            <pc:docMk/>
            <pc:sldMk cId="186708226" sldId="14867"/>
            <ac:spMk id="18" creationId="{E44652C1-5250-4DA4-9A16-20B1771A092F}"/>
          </ac:spMkLst>
        </pc:spChg>
        <pc:spChg chg="mod">
          <ac:chgData name="고채린(Chaerin)" userId="ca9b74bf-4e99-4ac4-9a25-84588f27aad5" providerId="ADAL" clId="{9ADF479F-FB98-864C-9CD9-A11BC24C67ED}" dt="2024-07-19T01:35:20.650" v="956" actId="20577"/>
          <ac:spMkLst>
            <pc:docMk/>
            <pc:sldMk cId="186708226" sldId="14867"/>
            <ac:spMk id="19" creationId="{D97E08DC-6087-4D8F-889B-27697E241499}"/>
          </ac:spMkLst>
        </pc:spChg>
        <pc:spChg chg="del">
          <ac:chgData name="고채린(Chaerin)" userId="ca9b74bf-4e99-4ac4-9a25-84588f27aad5" providerId="ADAL" clId="{9ADF479F-FB98-864C-9CD9-A11BC24C67ED}" dt="2024-07-19T01:35:01.544" v="911" actId="478"/>
          <ac:spMkLst>
            <pc:docMk/>
            <pc:sldMk cId="186708226" sldId="14867"/>
            <ac:spMk id="25" creationId="{91AED157-2E50-4E56-A7C0-BB3AB0D12F71}"/>
          </ac:spMkLst>
        </pc:spChg>
      </pc:sldChg>
      <pc:sldChg chg="add">
        <pc:chgData name="고채린(Chaerin)" userId="ca9b74bf-4e99-4ac4-9a25-84588f27aad5" providerId="ADAL" clId="{9ADF479F-FB98-864C-9CD9-A11BC24C67ED}" dt="2024-07-19T01:09:51.322" v="101"/>
        <pc:sldMkLst>
          <pc:docMk/>
          <pc:sldMk cId="0" sldId="14873"/>
        </pc:sldMkLst>
      </pc:sldChg>
      <pc:sldChg chg="modSp mod">
        <pc:chgData name="고채린(Chaerin)" userId="ca9b74bf-4e99-4ac4-9a25-84588f27aad5" providerId="ADAL" clId="{9ADF479F-FB98-864C-9CD9-A11BC24C67ED}" dt="2024-07-19T01:00:46.464" v="39" actId="20577"/>
        <pc:sldMkLst>
          <pc:docMk/>
          <pc:sldMk cId="55556106" sldId="2134806551"/>
        </pc:sldMkLst>
        <pc:spChg chg="mod">
          <ac:chgData name="고채린(Chaerin)" userId="ca9b74bf-4e99-4ac4-9a25-84588f27aad5" providerId="ADAL" clId="{9ADF479F-FB98-864C-9CD9-A11BC24C67ED}" dt="2024-07-19T01:00:15.207" v="4" actId="20577"/>
          <ac:spMkLst>
            <pc:docMk/>
            <pc:sldMk cId="55556106" sldId="2134806551"/>
            <ac:spMk id="4" creationId="{0CCF8EE7-1C64-B58D-AABB-2F6C2C1A60B5}"/>
          </ac:spMkLst>
        </pc:spChg>
        <pc:spChg chg="mod">
          <ac:chgData name="고채린(Chaerin)" userId="ca9b74bf-4e99-4ac4-9a25-84588f27aad5" providerId="ADAL" clId="{9ADF479F-FB98-864C-9CD9-A11BC24C67ED}" dt="2024-07-19T01:00:46.464" v="39" actId="20577"/>
          <ac:spMkLst>
            <pc:docMk/>
            <pc:sldMk cId="55556106" sldId="2134806551"/>
            <ac:spMk id="6" creationId="{8C88EB72-B586-9353-CC86-6E0DF780F5C6}"/>
          </ac:spMkLst>
        </pc:spChg>
      </pc:sldChg>
      <pc:sldChg chg="del">
        <pc:chgData name="고채린(Chaerin)" userId="ca9b74bf-4e99-4ac4-9a25-84588f27aad5" providerId="ADAL" clId="{9ADF479F-FB98-864C-9CD9-A11BC24C67ED}" dt="2024-07-19T01:04:34.617" v="54" actId="2696"/>
        <pc:sldMkLst>
          <pc:docMk/>
          <pc:sldMk cId="1901859166" sldId="2134806553"/>
        </pc:sldMkLst>
      </pc:sldChg>
      <pc:sldChg chg="modSp add mod">
        <pc:chgData name="고채린(Chaerin)" userId="ca9b74bf-4e99-4ac4-9a25-84588f27aad5" providerId="ADAL" clId="{9ADF479F-FB98-864C-9CD9-A11BC24C67ED}" dt="2024-07-19T01:08:52.493" v="99" actId="1076"/>
        <pc:sldMkLst>
          <pc:docMk/>
          <pc:sldMk cId="3662272671" sldId="2134806553"/>
        </pc:sldMkLst>
        <pc:spChg chg="mod">
          <ac:chgData name="고채린(Chaerin)" userId="ca9b74bf-4e99-4ac4-9a25-84588f27aad5" providerId="ADAL" clId="{9ADF479F-FB98-864C-9CD9-A11BC24C67ED}" dt="2024-07-19T01:08:52.493" v="99" actId="1076"/>
          <ac:spMkLst>
            <pc:docMk/>
            <pc:sldMk cId="3662272671" sldId="2134806553"/>
            <ac:spMk id="3" creationId="{B1197433-2847-489C-5549-7DD4C87F1613}"/>
          </ac:spMkLst>
        </pc:spChg>
      </pc:sldChg>
      <pc:sldChg chg="delSp add setBg delDesignElem">
        <pc:chgData name="고채린(Chaerin)" userId="ca9b74bf-4e99-4ac4-9a25-84588f27aad5" providerId="ADAL" clId="{9ADF479F-FB98-864C-9CD9-A11BC24C67ED}" dt="2024-07-19T01:09:51.322" v="101"/>
        <pc:sldMkLst>
          <pc:docMk/>
          <pc:sldMk cId="30164759" sldId="2134806554"/>
        </pc:sldMkLst>
        <pc:spChg chg="del">
          <ac:chgData name="고채린(Chaerin)" userId="ca9b74bf-4e99-4ac4-9a25-84588f27aad5" providerId="ADAL" clId="{9ADF479F-FB98-864C-9CD9-A11BC24C67ED}" dt="2024-07-19T01:09:51.322" v="101"/>
          <ac:spMkLst>
            <pc:docMk/>
            <pc:sldMk cId="30164759" sldId="2134806554"/>
            <ac:spMk id="2903" creationId="{0DBF1ABE-8590-450D-BB49-BDDCCF3EEA9E}"/>
          </ac:spMkLst>
        </pc:spChg>
        <pc:spChg chg="del">
          <ac:chgData name="고채린(Chaerin)" userId="ca9b74bf-4e99-4ac4-9a25-84588f27aad5" providerId="ADAL" clId="{9ADF479F-FB98-864C-9CD9-A11BC24C67ED}" dt="2024-07-19T01:09:51.322" v="101"/>
          <ac:spMkLst>
            <pc:docMk/>
            <pc:sldMk cId="30164759" sldId="2134806554"/>
            <ac:spMk id="2905" creationId="{39B130F1-CBA7-4431-B821-F88949C0E4DF}"/>
          </ac:spMkLst>
        </pc:spChg>
        <pc:spChg chg="del">
          <ac:chgData name="고채린(Chaerin)" userId="ca9b74bf-4e99-4ac4-9a25-84588f27aad5" providerId="ADAL" clId="{9ADF479F-FB98-864C-9CD9-A11BC24C67ED}" dt="2024-07-19T01:09:51.322" v="101"/>
          <ac:spMkLst>
            <pc:docMk/>
            <pc:sldMk cId="30164759" sldId="2134806554"/>
            <ac:spMk id="2907" creationId="{218801D6-A286-4666-A61D-F7177BB5975C}"/>
          </ac:spMkLst>
        </pc:spChg>
        <pc:spChg chg="del">
          <ac:chgData name="고채린(Chaerin)" userId="ca9b74bf-4e99-4ac4-9a25-84588f27aad5" providerId="ADAL" clId="{9ADF479F-FB98-864C-9CD9-A11BC24C67ED}" dt="2024-07-19T01:09:51.322" v="101"/>
          <ac:spMkLst>
            <pc:docMk/>
            <pc:sldMk cId="30164759" sldId="2134806554"/>
            <ac:spMk id="2909" creationId="{08519B2C-6AAA-4729-A64B-8A55A068286E}"/>
          </ac:spMkLst>
        </pc:spChg>
        <pc:spChg chg="del">
          <ac:chgData name="고채린(Chaerin)" userId="ca9b74bf-4e99-4ac4-9a25-84588f27aad5" providerId="ADAL" clId="{9ADF479F-FB98-864C-9CD9-A11BC24C67ED}" dt="2024-07-19T01:09:51.322" v="101"/>
          <ac:spMkLst>
            <pc:docMk/>
            <pc:sldMk cId="30164759" sldId="2134806554"/>
            <ac:spMk id="2911" creationId="{5FE92761-D4A8-4823-A18B-685088E1049A}"/>
          </ac:spMkLst>
        </pc:spChg>
        <pc:spChg chg="del">
          <ac:chgData name="고채린(Chaerin)" userId="ca9b74bf-4e99-4ac4-9a25-84588f27aad5" providerId="ADAL" clId="{9ADF479F-FB98-864C-9CD9-A11BC24C67ED}" dt="2024-07-19T01:09:51.322" v="101"/>
          <ac:spMkLst>
            <pc:docMk/>
            <pc:sldMk cId="30164759" sldId="2134806554"/>
            <ac:spMk id="2913" creationId="{0666ED1E-25EB-48D9-8568-7F19B6BECECE}"/>
          </ac:spMkLst>
        </pc:spChg>
        <pc:spChg chg="del">
          <ac:chgData name="고채린(Chaerin)" userId="ca9b74bf-4e99-4ac4-9a25-84588f27aad5" providerId="ADAL" clId="{9ADF479F-FB98-864C-9CD9-A11BC24C67ED}" dt="2024-07-19T01:09:51.322" v="101"/>
          <ac:spMkLst>
            <pc:docMk/>
            <pc:sldMk cId="30164759" sldId="2134806554"/>
            <ac:spMk id="2915" creationId="{AFFD3B06-AF06-421C-A290-681BC2739369}"/>
          </ac:spMkLst>
        </pc:spChg>
        <pc:spChg chg="del">
          <ac:chgData name="고채린(Chaerin)" userId="ca9b74bf-4e99-4ac4-9a25-84588f27aad5" providerId="ADAL" clId="{9ADF479F-FB98-864C-9CD9-A11BC24C67ED}" dt="2024-07-19T01:09:51.322" v="101"/>
          <ac:spMkLst>
            <pc:docMk/>
            <pc:sldMk cId="30164759" sldId="2134806554"/>
            <ac:spMk id="2917" creationId="{639E5FDC-2624-4BF8-82F2-90664FC65FE7}"/>
          </ac:spMkLst>
        </pc:spChg>
        <pc:spChg chg="del">
          <ac:chgData name="고채린(Chaerin)" userId="ca9b74bf-4e99-4ac4-9a25-84588f27aad5" providerId="ADAL" clId="{9ADF479F-FB98-864C-9CD9-A11BC24C67ED}" dt="2024-07-19T01:09:51.322" v="101"/>
          <ac:spMkLst>
            <pc:docMk/>
            <pc:sldMk cId="30164759" sldId="2134806554"/>
            <ac:spMk id="2919" creationId="{F4E864A8-F363-45E0-856E-D368F894426C}"/>
          </ac:spMkLst>
        </pc:spChg>
      </pc:sldChg>
      <pc:sldChg chg="delSp modSp add mod ord modNotesTx">
        <pc:chgData name="고채린(Chaerin)" userId="ca9b74bf-4e99-4ac4-9a25-84588f27aad5" providerId="ADAL" clId="{9ADF479F-FB98-864C-9CD9-A11BC24C67ED}" dt="2024-07-19T01:18:06.555" v="501" actId="20577"/>
        <pc:sldMkLst>
          <pc:docMk/>
          <pc:sldMk cId="69413168" sldId="2134806555"/>
        </pc:sldMkLst>
        <pc:spChg chg="mod">
          <ac:chgData name="고채린(Chaerin)" userId="ca9b74bf-4e99-4ac4-9a25-84588f27aad5" providerId="ADAL" clId="{9ADF479F-FB98-864C-9CD9-A11BC24C67ED}" dt="2024-07-19T01:13:44.048" v="152" actId="20577"/>
          <ac:spMkLst>
            <pc:docMk/>
            <pc:sldMk cId="69413168" sldId="2134806555"/>
            <ac:spMk id="12" creationId="{1860A1C5-DF8A-9E85-BC92-8FB8AB79B59E}"/>
          </ac:spMkLst>
        </pc:spChg>
        <pc:spChg chg="mod">
          <ac:chgData name="고채린(Chaerin)" userId="ca9b74bf-4e99-4ac4-9a25-84588f27aad5" providerId="ADAL" clId="{9ADF479F-FB98-864C-9CD9-A11BC24C67ED}" dt="2024-07-19T01:13:55.483" v="179" actId="20577"/>
          <ac:spMkLst>
            <pc:docMk/>
            <pc:sldMk cId="69413168" sldId="2134806555"/>
            <ac:spMk id="17" creationId="{D49984D9-12BA-2EC2-E058-F7A6B65C0BA5}"/>
          </ac:spMkLst>
        </pc:spChg>
        <pc:spChg chg="del">
          <ac:chgData name="고채린(Chaerin)" userId="ca9b74bf-4e99-4ac4-9a25-84588f27aad5" providerId="ADAL" clId="{9ADF479F-FB98-864C-9CD9-A11BC24C67ED}" dt="2024-07-19T01:16:05.601" v="196" actId="478"/>
          <ac:spMkLst>
            <pc:docMk/>
            <pc:sldMk cId="69413168" sldId="2134806555"/>
            <ac:spMk id="11326" creationId="{00000000-0000-0000-0000-000000000000}"/>
          </ac:spMkLst>
        </pc:spChg>
      </pc:sldChg>
      <pc:sldChg chg="add del modNotesTx">
        <pc:chgData name="고채린(Chaerin)" userId="ca9b74bf-4e99-4ac4-9a25-84588f27aad5" providerId="ADAL" clId="{9ADF479F-FB98-864C-9CD9-A11BC24C67ED}" dt="2024-07-19T01:19:03.831" v="538" actId="2696"/>
        <pc:sldMkLst>
          <pc:docMk/>
          <pc:sldMk cId="2581532870" sldId="2134806556"/>
        </pc:sldMkLst>
      </pc:sldChg>
      <pc:sldChg chg="addSp delSp modSp add mod">
        <pc:chgData name="고채린(Chaerin)" userId="ca9b74bf-4e99-4ac4-9a25-84588f27aad5" providerId="ADAL" clId="{9ADF479F-FB98-864C-9CD9-A11BC24C67ED}" dt="2024-07-19T01:23:34.438" v="731" actId="478"/>
        <pc:sldMkLst>
          <pc:docMk/>
          <pc:sldMk cId="2585120005" sldId="2134806556"/>
        </pc:sldMkLst>
        <pc:spChg chg="add mod">
          <ac:chgData name="고채린(Chaerin)" userId="ca9b74bf-4e99-4ac4-9a25-84588f27aad5" providerId="ADAL" clId="{9ADF479F-FB98-864C-9CD9-A11BC24C67ED}" dt="2024-07-19T01:21:14.093" v="656" actId="207"/>
          <ac:spMkLst>
            <pc:docMk/>
            <pc:sldMk cId="2585120005" sldId="2134806556"/>
            <ac:spMk id="3" creationId="{8EA3FD2E-013C-550F-45B6-5D4A3F95B3AB}"/>
          </ac:spMkLst>
        </pc:spChg>
        <pc:spChg chg="mod">
          <ac:chgData name="고채린(Chaerin)" userId="ca9b74bf-4e99-4ac4-9a25-84588f27aad5" providerId="ADAL" clId="{9ADF479F-FB98-864C-9CD9-A11BC24C67ED}" dt="2024-07-19T01:21:37.154" v="723" actId="20577"/>
          <ac:spMkLst>
            <pc:docMk/>
            <pc:sldMk cId="2585120005" sldId="2134806556"/>
            <ac:spMk id="17" creationId="{FAB1CE0F-EA46-3D84-10B1-DDAF2E8A3B5C}"/>
          </ac:spMkLst>
        </pc:spChg>
        <pc:spChg chg="del">
          <ac:chgData name="고채린(Chaerin)" userId="ca9b74bf-4e99-4ac4-9a25-84588f27aad5" providerId="ADAL" clId="{9ADF479F-FB98-864C-9CD9-A11BC24C67ED}" dt="2024-07-19T01:23:34.438" v="731" actId="478"/>
          <ac:spMkLst>
            <pc:docMk/>
            <pc:sldMk cId="2585120005" sldId="2134806556"/>
            <ac:spMk id="11326" creationId="{00000000-0000-0000-0000-000000000000}"/>
          </ac:spMkLst>
        </pc:spChg>
        <pc:grpChg chg="del">
          <ac:chgData name="고채린(Chaerin)" userId="ca9b74bf-4e99-4ac4-9a25-84588f27aad5" providerId="ADAL" clId="{9ADF479F-FB98-864C-9CD9-A11BC24C67ED}" dt="2024-07-19T01:21:20.119" v="657" actId="478"/>
          <ac:grpSpMkLst>
            <pc:docMk/>
            <pc:sldMk cId="2585120005" sldId="2134806556"/>
            <ac:grpSpMk id="37" creationId="{46C177DB-A6B3-CF15-5E4A-4DD6923D6B64}"/>
          </ac:grpSpMkLst>
        </pc:grpChg>
        <pc:grpChg chg="del">
          <ac:chgData name="고채린(Chaerin)" userId="ca9b74bf-4e99-4ac4-9a25-84588f27aad5" providerId="ADAL" clId="{9ADF479F-FB98-864C-9CD9-A11BC24C67ED}" dt="2024-07-19T01:21:20.119" v="657" actId="478"/>
          <ac:grpSpMkLst>
            <pc:docMk/>
            <pc:sldMk cId="2585120005" sldId="2134806556"/>
            <ac:grpSpMk id="38" creationId="{E29FFB7F-CB6B-98BD-1291-35636CCBEF6F}"/>
          </ac:grpSpMkLst>
        </pc:grpChg>
        <pc:grpChg chg="del">
          <ac:chgData name="고채린(Chaerin)" userId="ca9b74bf-4e99-4ac4-9a25-84588f27aad5" providerId="ADAL" clId="{9ADF479F-FB98-864C-9CD9-A11BC24C67ED}" dt="2024-07-19T01:21:20.119" v="657" actId="478"/>
          <ac:grpSpMkLst>
            <pc:docMk/>
            <pc:sldMk cId="2585120005" sldId="2134806556"/>
            <ac:grpSpMk id="48" creationId="{AEC93BCD-5C52-74F2-A984-EA393F17F5E1}"/>
          </ac:grpSpMkLst>
        </pc:grpChg>
        <pc:grpChg chg="del">
          <ac:chgData name="고채린(Chaerin)" userId="ca9b74bf-4e99-4ac4-9a25-84588f27aad5" providerId="ADAL" clId="{9ADF479F-FB98-864C-9CD9-A11BC24C67ED}" dt="2024-07-19T01:21:20.119" v="657" actId="478"/>
          <ac:grpSpMkLst>
            <pc:docMk/>
            <pc:sldMk cId="2585120005" sldId="2134806556"/>
            <ac:grpSpMk id="58" creationId="{95A1E118-7860-417D-C371-A1C4D1B54ED0}"/>
          </ac:grpSpMkLst>
        </pc:grpChg>
        <pc:grpChg chg="del">
          <ac:chgData name="고채린(Chaerin)" userId="ca9b74bf-4e99-4ac4-9a25-84588f27aad5" providerId="ADAL" clId="{9ADF479F-FB98-864C-9CD9-A11BC24C67ED}" dt="2024-07-19T01:21:20.119" v="657" actId="478"/>
          <ac:grpSpMkLst>
            <pc:docMk/>
            <pc:sldMk cId="2585120005" sldId="2134806556"/>
            <ac:grpSpMk id="11268" creationId="{12D6FA2D-BE76-461E-0A33-4A17374AD8DE}"/>
          </ac:grpSpMkLst>
        </pc:grpChg>
        <pc:picChg chg="del">
          <ac:chgData name="고채린(Chaerin)" userId="ca9b74bf-4e99-4ac4-9a25-84588f27aad5" providerId="ADAL" clId="{9ADF479F-FB98-864C-9CD9-A11BC24C67ED}" dt="2024-07-19T01:19:41.454" v="540" actId="478"/>
          <ac:picMkLst>
            <pc:docMk/>
            <pc:sldMk cId="2585120005" sldId="2134806556"/>
            <ac:picMk id="2" creationId="{7EDEC82B-76B8-BC10-05A9-A13689036F95}"/>
          </ac:picMkLst>
        </pc:picChg>
      </pc:sldChg>
      <pc:sldChg chg="delSp modSp add mod">
        <pc:chgData name="고채린(Chaerin)" userId="ca9b74bf-4e99-4ac4-9a25-84588f27aad5" providerId="ADAL" clId="{9ADF479F-FB98-864C-9CD9-A11BC24C67ED}" dt="2024-07-19T01:30:33.514" v="861" actId="20577"/>
        <pc:sldMkLst>
          <pc:docMk/>
          <pc:sldMk cId="2615328485" sldId="2134806557"/>
        </pc:sldMkLst>
        <pc:spChg chg="del mod">
          <ac:chgData name="고채린(Chaerin)" userId="ca9b74bf-4e99-4ac4-9a25-84588f27aad5" providerId="ADAL" clId="{9ADF479F-FB98-864C-9CD9-A11BC24C67ED}" dt="2024-07-19T01:30:04.407" v="804" actId="478"/>
          <ac:spMkLst>
            <pc:docMk/>
            <pc:sldMk cId="2615328485" sldId="2134806557"/>
            <ac:spMk id="9" creationId="{F0567F3F-EB3A-00AF-0283-E440BB5D4B66}"/>
          </ac:spMkLst>
        </pc:spChg>
        <pc:spChg chg="del">
          <ac:chgData name="고채린(Chaerin)" userId="ca9b74bf-4e99-4ac4-9a25-84588f27aad5" providerId="ADAL" clId="{9ADF479F-FB98-864C-9CD9-A11BC24C67ED}" dt="2024-07-19T01:30:00.857" v="802" actId="478"/>
          <ac:spMkLst>
            <pc:docMk/>
            <pc:sldMk cId="2615328485" sldId="2134806557"/>
            <ac:spMk id="14" creationId="{244064A4-A396-2A84-AB14-53D22BAC6A8B}"/>
          </ac:spMkLst>
        </pc:spChg>
        <pc:spChg chg="del">
          <ac:chgData name="고채린(Chaerin)" userId="ca9b74bf-4e99-4ac4-9a25-84588f27aad5" providerId="ADAL" clId="{9ADF479F-FB98-864C-9CD9-A11BC24C67ED}" dt="2024-07-19T01:30:00.857" v="802" actId="478"/>
          <ac:spMkLst>
            <pc:docMk/>
            <pc:sldMk cId="2615328485" sldId="2134806557"/>
            <ac:spMk id="15" creationId="{7C3703AD-469E-4A90-AC9D-189B346A56C7}"/>
          </ac:spMkLst>
        </pc:spChg>
        <pc:spChg chg="del">
          <ac:chgData name="고채린(Chaerin)" userId="ca9b74bf-4e99-4ac4-9a25-84588f27aad5" providerId="ADAL" clId="{9ADF479F-FB98-864C-9CD9-A11BC24C67ED}" dt="2024-07-19T01:30:00.857" v="802" actId="478"/>
          <ac:spMkLst>
            <pc:docMk/>
            <pc:sldMk cId="2615328485" sldId="2134806557"/>
            <ac:spMk id="16" creationId="{96491579-648E-69C2-6E59-93FB2232B3EA}"/>
          </ac:spMkLst>
        </pc:spChg>
        <pc:spChg chg="del">
          <ac:chgData name="고채린(Chaerin)" userId="ca9b74bf-4e99-4ac4-9a25-84588f27aad5" providerId="ADAL" clId="{9ADF479F-FB98-864C-9CD9-A11BC24C67ED}" dt="2024-07-19T01:30:00.857" v="802" actId="478"/>
          <ac:spMkLst>
            <pc:docMk/>
            <pc:sldMk cId="2615328485" sldId="2134806557"/>
            <ac:spMk id="17" creationId="{5A72D4CE-6882-A91C-84C3-992B8C4312E8}"/>
          </ac:spMkLst>
        </pc:spChg>
        <pc:spChg chg="del">
          <ac:chgData name="고채린(Chaerin)" userId="ca9b74bf-4e99-4ac4-9a25-84588f27aad5" providerId="ADAL" clId="{9ADF479F-FB98-864C-9CD9-A11BC24C67ED}" dt="2024-07-19T01:30:00.857" v="802" actId="478"/>
          <ac:spMkLst>
            <pc:docMk/>
            <pc:sldMk cId="2615328485" sldId="2134806557"/>
            <ac:spMk id="18" creationId="{0E6DF6CD-E551-7134-8CA1-E3557E3E2FA0}"/>
          </ac:spMkLst>
        </pc:spChg>
        <pc:spChg chg="del">
          <ac:chgData name="고채린(Chaerin)" userId="ca9b74bf-4e99-4ac4-9a25-84588f27aad5" providerId="ADAL" clId="{9ADF479F-FB98-864C-9CD9-A11BC24C67ED}" dt="2024-07-19T01:30:00.857" v="802" actId="478"/>
          <ac:spMkLst>
            <pc:docMk/>
            <pc:sldMk cId="2615328485" sldId="2134806557"/>
            <ac:spMk id="19" creationId="{56C56B2B-C8BB-2C78-3FF6-64AB13215C09}"/>
          </ac:spMkLst>
        </pc:spChg>
        <pc:spChg chg="mod">
          <ac:chgData name="고채린(Chaerin)" userId="ca9b74bf-4e99-4ac4-9a25-84588f27aad5" providerId="ADAL" clId="{9ADF479F-FB98-864C-9CD9-A11BC24C67ED}" dt="2024-07-19T01:30:33.514" v="861" actId="20577"/>
          <ac:spMkLst>
            <pc:docMk/>
            <pc:sldMk cId="2615328485" sldId="2134806557"/>
            <ac:spMk id="21" creationId="{316F8A8D-2DDA-1492-9EEC-E1BE8032095A}"/>
          </ac:spMkLst>
        </pc:spChg>
        <pc:grpChg chg="del">
          <ac:chgData name="고채린(Chaerin)" userId="ca9b74bf-4e99-4ac4-9a25-84588f27aad5" providerId="ADAL" clId="{9ADF479F-FB98-864C-9CD9-A11BC24C67ED}" dt="2024-07-19T01:30:00.857" v="802" actId="478"/>
          <ac:grpSpMkLst>
            <pc:docMk/>
            <pc:sldMk cId="2615328485" sldId="2134806557"/>
            <ac:grpSpMk id="10" creationId="{D145AB32-1DBD-8CF3-FCCF-D67A53053EBE}"/>
          </ac:grpSpMkLst>
        </pc:grpChg>
        <pc:picChg chg="del">
          <ac:chgData name="고채린(Chaerin)" userId="ca9b74bf-4e99-4ac4-9a25-84588f27aad5" providerId="ADAL" clId="{9ADF479F-FB98-864C-9CD9-A11BC24C67ED}" dt="2024-07-19T01:29:53.435" v="801" actId="478"/>
          <ac:picMkLst>
            <pc:docMk/>
            <pc:sldMk cId="2615328485" sldId="2134806557"/>
            <ac:picMk id="8" creationId="{30A57F74-D502-6405-B9FC-3A3B1BFA9EB4}"/>
          </ac:picMkLst>
        </pc:picChg>
        <pc:cxnChg chg="del mod">
          <ac:chgData name="고채린(Chaerin)" userId="ca9b74bf-4e99-4ac4-9a25-84588f27aad5" providerId="ADAL" clId="{9ADF479F-FB98-864C-9CD9-A11BC24C67ED}" dt="2024-07-19T01:30:00.857" v="802" actId="478"/>
          <ac:cxnSpMkLst>
            <pc:docMk/>
            <pc:sldMk cId="2615328485" sldId="2134806557"/>
            <ac:cxnSpMk id="13" creationId="{7607CB7E-90D3-EF39-7FE4-76B154C35F47}"/>
          </ac:cxnSpMkLst>
        </pc:cxnChg>
        <pc:cxnChg chg="del">
          <ac:chgData name="고채린(Chaerin)" userId="ca9b74bf-4e99-4ac4-9a25-84588f27aad5" providerId="ADAL" clId="{9ADF479F-FB98-864C-9CD9-A11BC24C67ED}" dt="2024-07-19T01:30:00.857" v="802" actId="478"/>
          <ac:cxnSpMkLst>
            <pc:docMk/>
            <pc:sldMk cId="2615328485" sldId="2134806557"/>
            <ac:cxnSpMk id="20" creationId="{560A7E65-2B0D-52E9-1A6F-D689193721D6}"/>
          </ac:cxnSpMkLst>
        </pc:cxnChg>
      </pc:sldChg>
      <pc:sldMasterChg chg="delSldLayout">
        <pc:chgData name="고채린(Chaerin)" userId="ca9b74bf-4e99-4ac4-9a25-84588f27aad5" providerId="ADAL" clId="{9ADF479F-FB98-864C-9CD9-A11BC24C67ED}" dt="2024-07-19T01:31:18.948" v="866" actId="2696"/>
        <pc:sldMasterMkLst>
          <pc:docMk/>
          <pc:sldMasterMk cId="1930372687" sldId="2147483648"/>
        </pc:sldMasterMkLst>
        <pc:sldLayoutChg chg="del">
          <pc:chgData name="고채린(Chaerin)" userId="ca9b74bf-4e99-4ac4-9a25-84588f27aad5" providerId="ADAL" clId="{9ADF479F-FB98-864C-9CD9-A11BC24C67ED}" dt="2024-07-19T01:31:18.948" v="866" actId="2696"/>
          <pc:sldLayoutMkLst>
            <pc:docMk/>
            <pc:sldMasterMk cId="1930372687" sldId="2147483648"/>
            <pc:sldLayoutMk cId="3236593371" sldId="214748470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422C8-E655-F341-84B9-063C7F5BAC82}" type="datetimeFigureOut">
              <a:rPr kumimoji="1" lang="ko-KR" altLang="en-US" smtClean="0"/>
              <a:t>2024-07-24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9ADB0-3778-324B-80AF-9EDCCFE00A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407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7" name="Shape 9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51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7" name="Shape 9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27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7" name="Shape 9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sz="1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86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>
            <a:off x="585673" y="0"/>
            <a:ext cx="0" cy="685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수행의 시작/종료 15"/>
          <p:cNvSpPr/>
          <p:nvPr userDrawn="1"/>
        </p:nvSpPr>
        <p:spPr>
          <a:xfrm>
            <a:off x="826256" y="261712"/>
            <a:ext cx="1128693" cy="361395"/>
          </a:xfrm>
          <a:prstGeom prst="flowChartTerminator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8DCC807-DEBD-7AC6-0320-D3F33C762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8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D905CF-D1EA-145D-7CD7-CFE0B6AACC51}"/>
              </a:ext>
            </a:extLst>
          </p:cNvPr>
          <p:cNvSpPr/>
          <p:nvPr userDrawn="1"/>
        </p:nvSpPr>
        <p:spPr>
          <a:xfrm>
            <a:off x="0" y="1"/>
            <a:ext cx="12192000" cy="1024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1CF8C7-96AF-2B29-5C76-6C34F3688E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85" y="231685"/>
            <a:ext cx="8447315" cy="63636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LG Smart" panose="020B0502040402060203" pitchFamily="34" charset="0"/>
                <a:ea typeface="NanumBarunGothic" panose="020B0603020101020101" pitchFamily="34" charset="-127"/>
              </a:defRPr>
            </a:lvl1pPr>
          </a:lstStyle>
          <a:p>
            <a:r>
              <a:rPr lang="ko-KR" altLang="en-US"/>
              <a:t>제목 </a:t>
            </a:r>
            <a:r>
              <a:rPr lang="ko-KR" altLang="en-US" err="1"/>
              <a:t>입력칸</a:t>
            </a:r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ECA1F87-7B54-08F8-D8B0-58A6FF5E6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82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 rot="10800000">
            <a:off x="0" y="4214949"/>
            <a:ext cx="4344522" cy="2644934"/>
            <a:chOff x="7859486" y="-10298"/>
            <a:chExt cx="4344522" cy="2644934"/>
          </a:xfrm>
          <a:solidFill>
            <a:schemeClr val="accent2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>
              <a:off x="7859486" y="-10298"/>
              <a:ext cx="4332514" cy="166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 rot="5400000">
              <a:off x="10797203" y="1227831"/>
              <a:ext cx="2644934" cy="168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 userDrawn="1"/>
        </p:nvGrpSpPr>
        <p:grpSpPr>
          <a:xfrm>
            <a:off x="7847478" y="0"/>
            <a:ext cx="4344521" cy="2673532"/>
            <a:chOff x="7859486" y="-10298"/>
            <a:chExt cx="4344521" cy="26735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>
              <a:off x="7859486" y="-10298"/>
              <a:ext cx="4332514" cy="1686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 rot="5400000">
              <a:off x="10776985" y="1236212"/>
              <a:ext cx="2673531" cy="180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9F3EFEE-DFD2-9871-583C-9ECFF9CD5D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7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CD99428-A760-5F62-0196-A67CE11EDCF2}"/>
              </a:ext>
            </a:extLst>
          </p:cNvPr>
          <p:cNvGrpSpPr/>
          <p:nvPr userDrawn="1"/>
        </p:nvGrpSpPr>
        <p:grpSpPr>
          <a:xfrm rot="10800000">
            <a:off x="-9605" y="3429000"/>
            <a:ext cx="12201606" cy="3453392"/>
            <a:chOff x="7856063" y="-29112"/>
            <a:chExt cx="4347945" cy="2663749"/>
          </a:xfrm>
          <a:solidFill>
            <a:schemeClr val="accent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39EE3C-F2AD-F982-9E5B-E6DD1875355E}"/>
                </a:ext>
              </a:extLst>
            </p:cNvPr>
            <p:cNvSpPr/>
            <p:nvPr userDrawn="1"/>
          </p:nvSpPr>
          <p:spPr>
            <a:xfrm>
              <a:off x="7856063" y="-29112"/>
              <a:ext cx="4347945" cy="166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FE3622-2831-ED4B-DCFE-7CEF7F44D848}"/>
                </a:ext>
              </a:extLst>
            </p:cNvPr>
            <p:cNvSpPr/>
            <p:nvPr userDrawn="1"/>
          </p:nvSpPr>
          <p:spPr>
            <a:xfrm rot="5400000">
              <a:off x="10835670" y="1266299"/>
              <a:ext cx="2644934" cy="91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2BF5BC-89D5-1D5C-36FE-001D6724C406}"/>
              </a:ext>
            </a:extLst>
          </p:cNvPr>
          <p:cNvSpPr/>
          <p:nvPr userDrawn="1"/>
        </p:nvSpPr>
        <p:spPr>
          <a:xfrm rot="16200000">
            <a:off x="10346181" y="5026968"/>
            <a:ext cx="3453393" cy="257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2CEAC94-1A28-8D36-DD37-24BC723D1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0857867" y="6189741"/>
            <a:ext cx="1094233" cy="47767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E02B80-5A75-E5F6-6783-18DEA4A40648}"/>
              </a:ext>
            </a:extLst>
          </p:cNvPr>
          <p:cNvGrpSpPr/>
          <p:nvPr userDrawn="1"/>
        </p:nvGrpSpPr>
        <p:grpSpPr>
          <a:xfrm>
            <a:off x="0" y="-12196"/>
            <a:ext cx="12201606" cy="3453392"/>
            <a:chOff x="7856063" y="-29112"/>
            <a:chExt cx="4347945" cy="2663749"/>
          </a:xfrm>
          <a:solidFill>
            <a:schemeClr val="bg1">
              <a:lumMod val="8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74E516-11A3-F9D4-6A59-17D16817C455}"/>
                </a:ext>
              </a:extLst>
            </p:cNvPr>
            <p:cNvSpPr/>
            <p:nvPr userDrawn="1"/>
          </p:nvSpPr>
          <p:spPr>
            <a:xfrm>
              <a:off x="7856063" y="-29112"/>
              <a:ext cx="4347945" cy="166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243E4A-AF9D-52E1-9A21-80CAAF32C709}"/>
                </a:ext>
              </a:extLst>
            </p:cNvPr>
            <p:cNvSpPr/>
            <p:nvPr userDrawn="1"/>
          </p:nvSpPr>
          <p:spPr>
            <a:xfrm rot="5400000">
              <a:off x="10835670" y="1266299"/>
              <a:ext cx="2644934" cy="91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6F0E36-4246-A965-0A66-0CC340E38465}"/>
              </a:ext>
            </a:extLst>
          </p:cNvPr>
          <p:cNvSpPr/>
          <p:nvPr userDrawn="1"/>
        </p:nvSpPr>
        <p:spPr>
          <a:xfrm rot="5400000">
            <a:off x="-1595377" y="1597969"/>
            <a:ext cx="3428999" cy="2574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673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-1"/>
            <a:ext cx="585673" cy="685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585673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838200" y="143347"/>
            <a:ext cx="6224451" cy="753146"/>
          </a:xfrm>
        </p:spPr>
        <p:txBody>
          <a:bodyPr>
            <a:normAutofit/>
          </a:bodyPr>
          <a:lstStyle>
            <a:lvl1pPr>
              <a:defRPr sz="2800" b="1" i="0" spc="-150">
                <a:solidFill>
                  <a:schemeClr val="tx1"/>
                </a:solidFill>
                <a:latin typeface="LG Smart" panose="020B0502040402060203" pitchFamily="34" charset="0"/>
                <a:ea typeface="LG스마트체 SemiBold" panose="020B0600000101010101" pitchFamily="50" charset="-127"/>
              </a:defRPr>
            </a:lvl1pPr>
          </a:lstStyle>
          <a:p>
            <a:r>
              <a:rPr lang="ko-KR" altLang="en-US"/>
              <a:t>제목 </a:t>
            </a:r>
            <a:r>
              <a:rPr lang="ko-KR" altLang="en-US" err="1"/>
              <a:t>입력칸</a:t>
            </a:r>
            <a:endParaRPr lang="ko-KR" altLang="en-US"/>
          </a:p>
        </p:txBody>
      </p:sp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F6B1B3-76BF-6723-0AC9-0F34CFFCA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73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3880EE-0347-DC74-6A53-E17DD5048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5" b="47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357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7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95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90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38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86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33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81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77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0BACD-0D51-8B8F-658C-1635C42CE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E640CD-3324-F1BB-6BD2-EB27E392A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DAB6B-41FB-9B79-F103-DA621792C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14071-BB47-C832-378F-94BFA2DC3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857D9-1B17-BEFE-7DDD-94C745CC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23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2D00C2-FB95-260E-0170-5C585E356E01}"/>
              </a:ext>
            </a:extLst>
          </p:cNvPr>
          <p:cNvSpPr txBox="1"/>
          <p:nvPr userDrawn="1"/>
        </p:nvSpPr>
        <p:spPr>
          <a:xfrm>
            <a:off x="4579620" y="2613660"/>
            <a:ext cx="3131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/>
              <a:t>02</a:t>
            </a:r>
            <a:endParaRPr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208981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D905CF-D1EA-145D-7CD7-CFE0B6AACC51}"/>
              </a:ext>
            </a:extLst>
          </p:cNvPr>
          <p:cNvSpPr/>
          <p:nvPr userDrawn="1"/>
        </p:nvSpPr>
        <p:spPr>
          <a:xfrm>
            <a:off x="0" y="1"/>
            <a:ext cx="12192000" cy="1024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1CF8C7-96AF-2B29-5C76-6C34F368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5" y="231685"/>
            <a:ext cx="8447315" cy="63636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3B05B-B161-AFBA-35DF-BA353A26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1715" y="6473596"/>
            <a:ext cx="2743200" cy="365125"/>
          </a:xfrm>
        </p:spPr>
        <p:txBody>
          <a:bodyPr/>
          <a:lstStyle>
            <a:lvl1pPr>
              <a:defRPr sz="1000" b="0" i="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fld id="{9865953E-C81E-6247-8039-35D2AFB397A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rgbClr val="FD3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807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영상보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346B409-AABC-9DB9-454A-C286621A3D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FB5A-94EA-4C88-FDC1-3A1F8ED27BBF}"/>
              </a:ext>
            </a:extLst>
          </p:cNvPr>
          <p:cNvSpPr/>
          <p:nvPr userDrawn="1"/>
        </p:nvSpPr>
        <p:spPr>
          <a:xfrm>
            <a:off x="8089900" y="439614"/>
            <a:ext cx="4131913" cy="6453555"/>
          </a:xfrm>
          <a:custGeom>
            <a:avLst/>
            <a:gdLst>
              <a:gd name="connsiteX0" fmla="*/ 0 w 4377590"/>
              <a:gd name="connsiteY0" fmla="*/ 0 h 5539154"/>
              <a:gd name="connsiteX1" fmla="*/ 4377590 w 4377590"/>
              <a:gd name="connsiteY1" fmla="*/ 0 h 5539154"/>
              <a:gd name="connsiteX2" fmla="*/ 4377590 w 4377590"/>
              <a:gd name="connsiteY2" fmla="*/ 5539154 h 5539154"/>
              <a:gd name="connsiteX3" fmla="*/ 0 w 4377590"/>
              <a:gd name="connsiteY3" fmla="*/ 5539154 h 5539154"/>
              <a:gd name="connsiteX4" fmla="*/ 0 w 4377590"/>
              <a:gd name="connsiteY4" fmla="*/ 0 h 5539154"/>
              <a:gd name="connsiteX0" fmla="*/ 0 w 4377590"/>
              <a:gd name="connsiteY0" fmla="*/ 1125416 h 6664570"/>
              <a:gd name="connsiteX1" fmla="*/ 4061067 w 4377590"/>
              <a:gd name="connsiteY1" fmla="*/ 0 h 6664570"/>
              <a:gd name="connsiteX2" fmla="*/ 4377590 w 4377590"/>
              <a:gd name="connsiteY2" fmla="*/ 6664570 h 6664570"/>
              <a:gd name="connsiteX3" fmla="*/ 0 w 4377590"/>
              <a:gd name="connsiteY3" fmla="*/ 6664570 h 6664570"/>
              <a:gd name="connsiteX4" fmla="*/ 0 w 4377590"/>
              <a:gd name="connsiteY4" fmla="*/ 1125416 h 6664570"/>
              <a:gd name="connsiteX0" fmla="*/ 0 w 4465513"/>
              <a:gd name="connsiteY0" fmla="*/ 1072662 h 6664570"/>
              <a:gd name="connsiteX1" fmla="*/ 4148990 w 4465513"/>
              <a:gd name="connsiteY1" fmla="*/ 0 h 6664570"/>
              <a:gd name="connsiteX2" fmla="*/ 4465513 w 4465513"/>
              <a:gd name="connsiteY2" fmla="*/ 6664570 h 6664570"/>
              <a:gd name="connsiteX3" fmla="*/ 87923 w 4465513"/>
              <a:gd name="connsiteY3" fmla="*/ 6664570 h 6664570"/>
              <a:gd name="connsiteX4" fmla="*/ 0 w 4465513"/>
              <a:gd name="connsiteY4" fmla="*/ 1072662 h 6664570"/>
              <a:gd name="connsiteX0" fmla="*/ 140677 w 4606190"/>
              <a:gd name="connsiteY0" fmla="*/ 1072662 h 6664570"/>
              <a:gd name="connsiteX1" fmla="*/ 4289667 w 4606190"/>
              <a:gd name="connsiteY1" fmla="*/ 0 h 6664570"/>
              <a:gd name="connsiteX2" fmla="*/ 4606190 w 4606190"/>
              <a:gd name="connsiteY2" fmla="*/ 6664570 h 6664570"/>
              <a:gd name="connsiteX3" fmla="*/ 0 w 4606190"/>
              <a:gd name="connsiteY3" fmla="*/ 6435970 h 6664570"/>
              <a:gd name="connsiteX4" fmla="*/ 140677 w 4606190"/>
              <a:gd name="connsiteY4" fmla="*/ 1072662 h 6664570"/>
              <a:gd name="connsiteX0" fmla="*/ 140677 w 4289667"/>
              <a:gd name="connsiteY0" fmla="*/ 1072662 h 6435970"/>
              <a:gd name="connsiteX1" fmla="*/ 4289667 w 4289667"/>
              <a:gd name="connsiteY1" fmla="*/ 0 h 6435970"/>
              <a:gd name="connsiteX2" fmla="*/ 3463190 w 4289667"/>
              <a:gd name="connsiteY2" fmla="*/ 6348047 h 6435970"/>
              <a:gd name="connsiteX3" fmla="*/ 0 w 4289667"/>
              <a:gd name="connsiteY3" fmla="*/ 6435970 h 6435970"/>
              <a:gd name="connsiteX4" fmla="*/ 140677 w 4289667"/>
              <a:gd name="connsiteY4" fmla="*/ 1072662 h 6435970"/>
              <a:gd name="connsiteX0" fmla="*/ 140677 w 4289667"/>
              <a:gd name="connsiteY0" fmla="*/ 1072662 h 6471139"/>
              <a:gd name="connsiteX1" fmla="*/ 4289667 w 4289667"/>
              <a:gd name="connsiteY1" fmla="*/ 0 h 6471139"/>
              <a:gd name="connsiteX2" fmla="*/ 4096236 w 4289667"/>
              <a:gd name="connsiteY2" fmla="*/ 6471139 h 6471139"/>
              <a:gd name="connsiteX3" fmla="*/ 0 w 4289667"/>
              <a:gd name="connsiteY3" fmla="*/ 6435970 h 6471139"/>
              <a:gd name="connsiteX4" fmla="*/ 140677 w 4289667"/>
              <a:gd name="connsiteY4" fmla="*/ 1072662 h 6471139"/>
              <a:gd name="connsiteX0" fmla="*/ 140677 w 4096236"/>
              <a:gd name="connsiteY0" fmla="*/ 967155 h 6365632"/>
              <a:gd name="connsiteX1" fmla="*/ 4078652 w 4096236"/>
              <a:gd name="connsiteY1" fmla="*/ 0 h 6365632"/>
              <a:gd name="connsiteX2" fmla="*/ 4096236 w 4096236"/>
              <a:gd name="connsiteY2" fmla="*/ 6365632 h 6365632"/>
              <a:gd name="connsiteX3" fmla="*/ 0 w 4096236"/>
              <a:gd name="connsiteY3" fmla="*/ 6330463 h 6365632"/>
              <a:gd name="connsiteX4" fmla="*/ 140677 w 4096236"/>
              <a:gd name="connsiteY4" fmla="*/ 967155 h 6365632"/>
              <a:gd name="connsiteX0" fmla="*/ 140677 w 4131913"/>
              <a:gd name="connsiteY0" fmla="*/ 1055078 h 6453555"/>
              <a:gd name="connsiteX1" fmla="*/ 4131405 w 4131913"/>
              <a:gd name="connsiteY1" fmla="*/ 0 h 6453555"/>
              <a:gd name="connsiteX2" fmla="*/ 4096236 w 4131913"/>
              <a:gd name="connsiteY2" fmla="*/ 6453555 h 6453555"/>
              <a:gd name="connsiteX3" fmla="*/ 0 w 4131913"/>
              <a:gd name="connsiteY3" fmla="*/ 6418386 h 6453555"/>
              <a:gd name="connsiteX4" fmla="*/ 140677 w 4131913"/>
              <a:gd name="connsiteY4" fmla="*/ 1055078 h 6453555"/>
              <a:gd name="connsiteX0" fmla="*/ 120799 w 4131913"/>
              <a:gd name="connsiteY0" fmla="*/ 1084896 h 6453555"/>
              <a:gd name="connsiteX1" fmla="*/ 4131405 w 4131913"/>
              <a:gd name="connsiteY1" fmla="*/ 0 h 6453555"/>
              <a:gd name="connsiteX2" fmla="*/ 4096236 w 4131913"/>
              <a:gd name="connsiteY2" fmla="*/ 6453555 h 6453555"/>
              <a:gd name="connsiteX3" fmla="*/ 0 w 4131913"/>
              <a:gd name="connsiteY3" fmla="*/ 6418386 h 6453555"/>
              <a:gd name="connsiteX4" fmla="*/ 120799 w 4131913"/>
              <a:gd name="connsiteY4" fmla="*/ 1084896 h 645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1913" h="6453555">
                <a:moveTo>
                  <a:pt x="120799" y="1084896"/>
                </a:moveTo>
                <a:lnTo>
                  <a:pt x="4131405" y="0"/>
                </a:lnTo>
                <a:cubicBezTo>
                  <a:pt x="4137266" y="2121877"/>
                  <a:pt x="4090375" y="4331678"/>
                  <a:pt x="4096236" y="6453555"/>
                </a:cubicBezTo>
                <a:lnTo>
                  <a:pt x="0" y="6418386"/>
                </a:lnTo>
                <a:lnTo>
                  <a:pt x="120799" y="1084896"/>
                </a:lnTo>
                <a:close/>
              </a:path>
            </a:pathLst>
          </a:custGeom>
          <a:solidFill>
            <a:schemeClr val="bg1">
              <a:alpha val="8718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0CCE2D65-F963-2B4F-FCF9-F2F39967F5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2563" y="2797628"/>
            <a:ext cx="7816850" cy="1229859"/>
          </a:xfrm>
        </p:spPr>
        <p:txBody>
          <a:bodyPr anchor="ctr">
            <a:noAutofit/>
          </a:bodyPr>
          <a:lstStyle>
            <a:lvl1pPr marL="0" indent="0">
              <a:buNone/>
              <a:defRPr sz="5400" b="1" i="0"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ko-KR" altLang="en-US"/>
              <a:t>영상 제목</a:t>
            </a:r>
          </a:p>
        </p:txBody>
      </p:sp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052EE3-59DB-745A-789F-6B79CABD5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5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D905CF-D1EA-145D-7CD7-CFE0B6AACC51}"/>
              </a:ext>
            </a:extLst>
          </p:cNvPr>
          <p:cNvSpPr/>
          <p:nvPr userDrawn="1"/>
        </p:nvSpPr>
        <p:spPr>
          <a:xfrm>
            <a:off x="0" y="1"/>
            <a:ext cx="12192000" cy="1024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1CF8C7-96AF-2B29-5C76-6C34F368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5" y="231685"/>
            <a:ext cx="8447315" cy="63636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3B05B-B161-AFBA-35DF-BA353A26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1715" y="6473596"/>
            <a:ext cx="2743200" cy="365125"/>
          </a:xfrm>
        </p:spPr>
        <p:txBody>
          <a:bodyPr/>
          <a:lstStyle>
            <a:lvl1pPr>
              <a:defRPr sz="1000" b="0" i="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fld id="{9865953E-C81E-6247-8039-35D2AFB397A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9372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 화이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B3526D8-41AA-706D-6A78-4BE1B6CD5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1082BB-9406-9413-411B-F445D5087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4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5BABA7-0572-E035-5472-5E17A258BD4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BCB1FE-B16E-C456-069B-52B9E25C3FD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B83460-7788-4322-C769-8863810DD6A6}"/>
              </a:ext>
            </a:extLst>
          </p:cNvPr>
          <p:cNvSpPr/>
          <p:nvPr userDrawn="1"/>
        </p:nvSpPr>
        <p:spPr>
          <a:xfrm>
            <a:off x="556038" y="502064"/>
            <a:ext cx="11079924" cy="5853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0076A2-1704-3CC7-0639-B3BE2CAD9B73}"/>
              </a:ext>
            </a:extLst>
          </p:cNvPr>
          <p:cNvSpPr/>
          <p:nvPr userDrawn="1"/>
        </p:nvSpPr>
        <p:spPr>
          <a:xfrm>
            <a:off x="366068" y="782327"/>
            <a:ext cx="1958562" cy="4243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7356B5-2DF5-3628-F159-7A5066A8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649" y="687433"/>
            <a:ext cx="7002558" cy="614159"/>
          </a:xfrm>
        </p:spPr>
        <p:txBody>
          <a:bodyPr>
            <a:normAutofit/>
          </a:bodyPr>
          <a:lstStyle>
            <a:lvl1pPr>
              <a:defRPr sz="2800" b="1" i="0">
                <a:solidFill>
                  <a:schemeClr val="tx1"/>
                </a:solidFill>
                <a:latin typeface="LG Smart" panose="020B0502040402060203" pitchFamily="34" charset="0"/>
                <a:ea typeface="NanumBarunGothic" panose="020B0603020101020101" pitchFamily="34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2CEAC94-1A28-8D36-DD37-24BC723D1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46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B83460-7788-4322-C769-8863810DD6A6}"/>
              </a:ext>
            </a:extLst>
          </p:cNvPr>
          <p:cNvSpPr/>
          <p:nvPr userDrawn="1"/>
        </p:nvSpPr>
        <p:spPr>
          <a:xfrm>
            <a:off x="556038" y="502064"/>
            <a:ext cx="11079924" cy="5853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40EDF82-EB27-6255-456F-12C9A44C68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0079" y="2813684"/>
            <a:ext cx="8350630" cy="1267506"/>
          </a:xfrm>
        </p:spPr>
        <p:txBody>
          <a:bodyPr anchor="ctr">
            <a:normAutofit/>
          </a:bodyPr>
          <a:lstStyle>
            <a:lvl1pPr algn="r">
              <a:defRPr sz="4800" b="1" i="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LG Smart" panose="020B0502040402060203" pitchFamily="34" charset="0"/>
                <a:ea typeface="KoPub돋움체 Bold" panose="00000800000000000000" pitchFamily="2" charset="-127"/>
              </a:defRPr>
            </a:lvl1pPr>
          </a:lstStyle>
          <a:p>
            <a:r>
              <a:rPr kumimoji="1" lang="en-US" altLang="ko-KR"/>
              <a:t>TEXT</a:t>
            </a:r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936D80-57BF-8D19-3E60-49CB81DE025E}"/>
              </a:ext>
            </a:extLst>
          </p:cNvPr>
          <p:cNvSpPr/>
          <p:nvPr userDrawn="1"/>
        </p:nvSpPr>
        <p:spPr>
          <a:xfrm>
            <a:off x="1103004" y="-1"/>
            <a:ext cx="2273300" cy="2402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9B7E9CE-954A-56FC-E40A-B87D85F8B8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5189" y="955795"/>
            <a:ext cx="2559050" cy="1446212"/>
          </a:xfrm>
        </p:spPr>
        <p:txBody>
          <a:bodyPr>
            <a:noAutofit/>
          </a:bodyPr>
          <a:lstStyle>
            <a:lvl1pPr marL="0" indent="0" algn="ctr">
              <a:buNone/>
              <a:defRPr kumimoji="1" lang="ko-KR" altLang="en-US" sz="11500" b="0" i="0" kern="12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7F3179D-23E1-52A0-5FF9-ED308AAB7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69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E20756-09EC-44FC-CA73-C0FE441E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14A236-1E02-2D9A-C8F3-62859F93F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5EDEC-5357-863E-E9F7-927CE6226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C98E0-E411-C848-A017-6D1061DBDB34}" type="datetimeFigureOut">
              <a:rPr kumimoji="1" lang="ko-KR" altLang="en-US" smtClean="0"/>
              <a:t>2024-07-24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1AAA9-1C8A-58E7-ABB9-5E273D168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3B5BE-B087-5281-68F2-154036275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5953E-C81E-6247-8039-35D2AFB397A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0462CB-21CD-941D-07C3-BE4C8DD005F0}"/>
              </a:ext>
            </a:extLst>
          </p:cNvPr>
          <p:cNvSpPr/>
          <p:nvPr userDrawn="1"/>
        </p:nvSpPr>
        <p:spPr>
          <a:xfrm>
            <a:off x="-312983" y="116601"/>
            <a:ext cx="208655" cy="233203"/>
          </a:xfrm>
          <a:prstGeom prst="rect">
            <a:avLst/>
          </a:prstGeom>
          <a:solidFill>
            <a:srgbClr val="E6E1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53D85A-CB93-1A44-D648-95F9FFF03638}"/>
              </a:ext>
            </a:extLst>
          </p:cNvPr>
          <p:cNvSpPr/>
          <p:nvPr userDrawn="1"/>
        </p:nvSpPr>
        <p:spPr>
          <a:xfrm>
            <a:off x="-312984" y="410150"/>
            <a:ext cx="208655" cy="233203"/>
          </a:xfrm>
          <a:prstGeom prst="rect">
            <a:avLst/>
          </a:prstGeom>
          <a:solidFill>
            <a:srgbClr val="FD31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526A3A-B394-68FC-0CBF-9CF12393DEBB}"/>
              </a:ext>
            </a:extLst>
          </p:cNvPr>
          <p:cNvSpPr/>
          <p:nvPr userDrawn="1"/>
        </p:nvSpPr>
        <p:spPr>
          <a:xfrm>
            <a:off x="-312985" y="703699"/>
            <a:ext cx="208655" cy="233203"/>
          </a:xfrm>
          <a:prstGeom prst="rect">
            <a:avLst/>
          </a:prstGeom>
          <a:solidFill>
            <a:srgbClr val="F0EC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D45272-586E-07BB-761E-BC0C7E038E7E}"/>
              </a:ext>
            </a:extLst>
          </p:cNvPr>
          <p:cNvSpPr/>
          <p:nvPr userDrawn="1"/>
        </p:nvSpPr>
        <p:spPr>
          <a:xfrm>
            <a:off x="-312986" y="997248"/>
            <a:ext cx="208655" cy="233203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D527CA-DB85-6F57-1FAA-BD3C4574BD88}"/>
              </a:ext>
            </a:extLst>
          </p:cNvPr>
          <p:cNvSpPr/>
          <p:nvPr userDrawn="1"/>
        </p:nvSpPr>
        <p:spPr>
          <a:xfrm>
            <a:off x="-312987" y="1290797"/>
            <a:ext cx="208655" cy="233203"/>
          </a:xfrm>
          <a:prstGeom prst="rect">
            <a:avLst/>
          </a:prstGeom>
          <a:solidFill>
            <a:srgbClr val="A50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37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83" r:id="rId2"/>
    <p:sldLayoutId id="2147483686" r:id="rId3"/>
    <p:sldLayoutId id="2147483673" r:id="rId4"/>
    <p:sldLayoutId id="2147483748" r:id="rId5"/>
    <p:sldLayoutId id="2147483757" r:id="rId6"/>
    <p:sldLayoutId id="2147484693" r:id="rId7"/>
    <p:sldLayoutId id="2147484694" r:id="rId8"/>
    <p:sldLayoutId id="2147484695" r:id="rId9"/>
    <p:sldLayoutId id="2147484696" r:id="rId10"/>
    <p:sldLayoutId id="2147484697" r:id="rId11"/>
    <p:sldLayoutId id="2147484701" r:id="rId12"/>
    <p:sldLayoutId id="2147484698" r:id="rId13"/>
    <p:sldLayoutId id="2147484692" r:id="rId14"/>
    <p:sldLayoutId id="214748470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838D83-5889-4C5A-96AC-C59EFFF2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E767B2-3C91-48F2-8ABE-B733C523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4A525-A6B0-42F6-851D-F9FF457B1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A4374-8BCD-495E-8A0C-989084EF150F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0FF57-A737-4ED0-B195-07AD25F09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30F07-F2E9-47AD-88F9-15D8D81C9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3E95A5-F19F-7383-AD8A-EC600AEC5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4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C88EB72-B586-9353-CC86-6E0DF780F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1" y="1054189"/>
            <a:ext cx="4795520" cy="13735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 defTabSz="447834" latinLnBrk="0" hangingPunct="0">
              <a:lnSpc>
                <a:spcPct val="150000"/>
              </a:lnSpc>
              <a:spcBef>
                <a:spcPts val="0"/>
              </a:spcBef>
              <a:defRPr sz="1600"/>
            </a:pPr>
            <a:r>
              <a:rPr lang="ko-KR" altLang="en-US" sz="4400" b="0" kern="0" spc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고객 경험 디자인</a:t>
            </a:r>
            <a:endParaRPr lang="en-US" altLang="ko-KR" sz="4400" b="0" kern="0" spc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CF8EE7-1C64-B58D-AABB-2F6C2C1A6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algn="l" latinLnBrk="0"/>
            <a:r>
              <a:rPr lang="en-US" altLang="ko-KR" sz="2200">
                <a:solidFill>
                  <a:schemeClr val="tx1"/>
                </a:solidFill>
                <a:latin typeface="+mj-ea"/>
                <a:ea typeface="+mj-ea"/>
                <a:cs typeface="+mn-cs"/>
              </a:rPr>
              <a:t>Day3</a:t>
            </a:r>
            <a:r>
              <a:rPr lang="ko-KR" altLang="en-US" sz="2200">
                <a:solidFill>
                  <a:schemeClr val="tx1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ko-KR" sz="2200">
                <a:solidFill>
                  <a:schemeClr val="tx1"/>
                </a:solidFill>
                <a:latin typeface="+mj-ea"/>
                <a:ea typeface="+mj-ea"/>
                <a:cs typeface="+mn-cs"/>
              </a:rPr>
              <a:t>WORKSHEET</a:t>
            </a:r>
          </a:p>
        </p:txBody>
      </p:sp>
      <p:pic>
        <p:nvPicPr>
          <p:cNvPr id="22" name="Picture 21" descr="그림, 아동 미술, 예술, 시각화이(가) 표시된 사진&#10;&#10;자동 생성된 설명">
            <a:extLst>
              <a:ext uri="{FF2B5EF4-FFF2-40B4-BE49-F238E27FC236}">
                <a16:creationId xmlns:a16="http://schemas.microsoft.com/office/drawing/2014/main" id="{6C6269FD-F005-8560-699B-36762B7F8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8" r="-1" b="-1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E4DAA4F-31D8-0B81-3705-A7689A37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56" y="6229079"/>
            <a:ext cx="1530031" cy="6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선"/>
          <p:cNvSpPr/>
          <p:nvPr/>
        </p:nvSpPr>
        <p:spPr>
          <a:xfrm>
            <a:off x="1798423" y="2016261"/>
            <a:ext cx="8812164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2201" tIns="42201" rIns="42201" bIns="42201"/>
          <a:lstStyle/>
          <a:p>
            <a:pPr defTabSz="914347">
              <a:defRPr/>
            </a:pP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33" name="사각형"/>
          <p:cNvSpPr/>
          <p:nvPr/>
        </p:nvSpPr>
        <p:spPr>
          <a:xfrm>
            <a:off x="1798422" y="1145576"/>
            <a:ext cx="893978" cy="77024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132923" tIns="132923" rIns="132923" bIns="132923" anchor="ctr"/>
          <a:lstStyle/>
          <a:p>
            <a:pPr defTabSz="914347">
              <a:defRPr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pP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제목체 Medium"/>
            </a:endParaRPr>
          </a:p>
        </p:txBody>
      </p:sp>
      <p:sp>
        <p:nvSpPr>
          <p:cNvPr id="35" name="고객"/>
          <p:cNvSpPr txBox="1"/>
          <p:nvPr/>
        </p:nvSpPr>
        <p:spPr>
          <a:xfrm>
            <a:off x="2026763" y="1363435"/>
            <a:ext cx="475023" cy="340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84402" tIns="84402" rIns="84402" bIns="84402">
            <a:spAutoFit/>
          </a:bodyPr>
          <a:lstStyle>
            <a:lvl1pPr algn="ctr">
              <a:defRPr sz="1200"/>
            </a:lvl1pPr>
          </a:lstStyle>
          <a:p>
            <a:pPr defTabSz="914347">
              <a:defRPr/>
            </a:pPr>
            <a:r>
              <a:rPr sz="1108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고객</a:t>
            </a:r>
            <a:r>
              <a:rPr sz="1108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</a:p>
        </p:txBody>
      </p:sp>
      <p:sp>
        <p:nvSpPr>
          <p:cNvPr id="66" name="직사각형"/>
          <p:cNvSpPr/>
          <p:nvPr/>
        </p:nvSpPr>
        <p:spPr>
          <a:xfrm>
            <a:off x="2843568" y="2145294"/>
            <a:ext cx="881326" cy="399137"/>
          </a:xfrm>
          <a:prstGeom prst="rect">
            <a:avLst/>
          </a:prstGeom>
          <a:blipFill>
            <a:blip r:embed="rId3"/>
          </a:blipFill>
          <a:ln w="19050">
            <a:solidFill>
              <a:srgbClr val="000000"/>
            </a:solidFill>
            <a:miter/>
          </a:ln>
        </p:spPr>
        <p:txBody>
          <a:bodyPr lIns="132923" tIns="132923" rIns="132923" bIns="132923" anchor="ctr"/>
          <a:lstStyle/>
          <a:p>
            <a:pPr algn="ctr" defTabSz="867478">
              <a:defRPr sz="1800"/>
            </a:pP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67" name="단계"/>
          <p:cNvSpPr txBox="1"/>
          <p:nvPr/>
        </p:nvSpPr>
        <p:spPr>
          <a:xfrm>
            <a:off x="2967176" y="2133325"/>
            <a:ext cx="634113" cy="399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3198" tIns="43198" rIns="43198" bIns="43198" anchor="ctr">
            <a:spAutoFit/>
          </a:bodyPr>
          <a:lstStyle>
            <a:lvl1pPr algn="ctr" defTabSz="939800">
              <a:defRPr sz="1100"/>
            </a:lvl1pPr>
          </a:lstStyle>
          <a:p>
            <a:pPr defTabSz="939745">
              <a:defRPr/>
            </a:pPr>
            <a:r>
              <a:rPr lang="en-US" altLang="ko-KR" sz="1015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Pain</a:t>
            </a:r>
          </a:p>
          <a:p>
            <a:pPr defTabSz="939745">
              <a:defRPr/>
            </a:pPr>
            <a:r>
              <a:rPr lang="en-US" sz="1015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Points</a:t>
            </a:r>
            <a:endParaRPr sz="1015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81" name="직사각형"/>
          <p:cNvSpPr/>
          <p:nvPr/>
        </p:nvSpPr>
        <p:spPr>
          <a:xfrm>
            <a:off x="2778744" y="1151659"/>
            <a:ext cx="2638528" cy="770244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132923" tIns="132923" rIns="132923" bIns="132923" anchor="ctr"/>
          <a:lstStyle/>
          <a:p>
            <a:pPr defTabSz="914347">
              <a:defRPr sz="900">
                <a:solidFill>
                  <a:srgbClr val="FFFFFF"/>
                </a:solidFill>
              </a:defRPr>
            </a:pPr>
            <a:endParaRPr sz="831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82" name="직사각형"/>
          <p:cNvSpPr/>
          <p:nvPr/>
        </p:nvSpPr>
        <p:spPr>
          <a:xfrm>
            <a:off x="5491386" y="1154581"/>
            <a:ext cx="3153519" cy="770244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132923" tIns="132923" rIns="132923" bIns="132923" anchor="ctr"/>
          <a:lstStyle/>
          <a:p>
            <a:pPr defTabSz="914347">
              <a:defRPr sz="900">
                <a:solidFill>
                  <a:srgbClr val="FFFFFF"/>
                </a:solidFill>
              </a:defRPr>
            </a:pPr>
            <a:endParaRPr sz="831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83" name="Persona :: 누구인가요?"/>
          <p:cNvSpPr txBox="1"/>
          <p:nvPr/>
        </p:nvSpPr>
        <p:spPr>
          <a:xfrm>
            <a:off x="2768155" y="1102552"/>
            <a:ext cx="2283210" cy="312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84402" tIns="84402" rIns="84402" bIns="84402">
            <a:spAutoFit/>
          </a:bodyPr>
          <a:lstStyle>
            <a:lvl1pPr algn="ctr">
              <a:defRPr sz="1000" u="sng"/>
            </a:lvl1pPr>
          </a:lstStyle>
          <a:p>
            <a:pPr defTabSz="914347">
              <a:defRPr/>
            </a:pPr>
            <a:r>
              <a:rPr sz="923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Persona :: </a:t>
            </a:r>
            <a:r>
              <a:rPr sz="923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누구인가요</a:t>
            </a:r>
            <a:r>
              <a:rPr sz="923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?</a:t>
            </a:r>
            <a:r>
              <a:rPr lang="ko-KR" altLang="en-US" sz="923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 </a:t>
            </a:r>
            <a:r>
              <a:rPr lang="en-US" altLang="ko-KR" sz="923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(</a:t>
            </a:r>
            <a:r>
              <a:rPr lang="ko-KR" altLang="en-US" sz="923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해시태그 그룹</a:t>
            </a:r>
            <a:r>
              <a:rPr lang="en-US" altLang="ko-KR" sz="923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)</a:t>
            </a:r>
            <a:endParaRPr sz="923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84" name="Scene : 어떤 상황(맥락)인가요?"/>
          <p:cNvSpPr txBox="1"/>
          <p:nvPr/>
        </p:nvSpPr>
        <p:spPr>
          <a:xfrm>
            <a:off x="5483395" y="1102567"/>
            <a:ext cx="2021921" cy="312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84402" tIns="84402" rIns="84402" bIns="84402">
            <a:spAutoFit/>
          </a:bodyPr>
          <a:lstStyle>
            <a:lvl1pPr algn="ctr">
              <a:defRPr sz="1000" u="sng"/>
            </a:lvl1pPr>
          </a:lstStyle>
          <a:p>
            <a:pPr defTabSz="914347">
              <a:defRPr/>
            </a:pPr>
            <a:r>
              <a:rPr lang="en-US" sz="923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Goal </a:t>
            </a:r>
            <a:r>
              <a:rPr sz="923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: </a:t>
            </a:r>
            <a:r>
              <a:rPr lang="ko-KR" altLang="en-US" sz="923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어떤 욕구를 실현하려 하나요</a:t>
            </a:r>
            <a:r>
              <a:rPr lang="en-US" altLang="ko-KR" sz="923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?</a:t>
            </a:r>
            <a:endParaRPr sz="923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85" name="여자"/>
          <p:cNvSpPr/>
          <p:nvPr/>
        </p:nvSpPr>
        <p:spPr>
          <a:xfrm>
            <a:off x="2949355" y="1472818"/>
            <a:ext cx="143614" cy="344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32923" tIns="132923" rIns="132923" bIns="132923" anchor="ctr"/>
          <a:lstStyle/>
          <a:p>
            <a:pPr defTabSz="914347">
              <a:defRPr/>
            </a:pP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86" name="영화 촬영용 슬레이트"/>
          <p:cNvSpPr/>
          <p:nvPr/>
        </p:nvSpPr>
        <p:spPr>
          <a:xfrm>
            <a:off x="5618849" y="1508357"/>
            <a:ext cx="276210" cy="276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70" y="0"/>
                </a:moveTo>
                <a:lnTo>
                  <a:pt x="0" y="5292"/>
                </a:lnTo>
                <a:lnTo>
                  <a:pt x="867" y="8314"/>
                </a:lnTo>
                <a:lnTo>
                  <a:pt x="867" y="19877"/>
                </a:lnTo>
                <a:cubicBezTo>
                  <a:pt x="867" y="20829"/>
                  <a:pt x="1671" y="21600"/>
                  <a:pt x="2665" y="21600"/>
                </a:cubicBezTo>
                <a:lnTo>
                  <a:pt x="19693" y="21600"/>
                </a:lnTo>
                <a:cubicBezTo>
                  <a:pt x="20686" y="21600"/>
                  <a:pt x="21491" y="20829"/>
                  <a:pt x="21491" y="19877"/>
                </a:cubicBezTo>
                <a:lnTo>
                  <a:pt x="21491" y="7870"/>
                </a:lnTo>
                <a:lnTo>
                  <a:pt x="4430" y="7870"/>
                </a:lnTo>
                <a:lnTo>
                  <a:pt x="4280" y="7675"/>
                </a:lnTo>
                <a:lnTo>
                  <a:pt x="21600" y="3242"/>
                </a:lnTo>
                <a:lnTo>
                  <a:pt x="20670" y="0"/>
                </a:lnTo>
                <a:close/>
                <a:moveTo>
                  <a:pt x="18009" y="1164"/>
                </a:moveTo>
                <a:lnTo>
                  <a:pt x="20332" y="3009"/>
                </a:lnTo>
                <a:lnTo>
                  <a:pt x="18100" y="3581"/>
                </a:lnTo>
                <a:lnTo>
                  <a:pt x="15779" y="1736"/>
                </a:lnTo>
                <a:lnTo>
                  <a:pt x="18009" y="1164"/>
                </a:lnTo>
                <a:close/>
                <a:moveTo>
                  <a:pt x="13616" y="2290"/>
                </a:moveTo>
                <a:lnTo>
                  <a:pt x="15938" y="4134"/>
                </a:lnTo>
                <a:lnTo>
                  <a:pt x="13708" y="4706"/>
                </a:lnTo>
                <a:lnTo>
                  <a:pt x="11385" y="2862"/>
                </a:lnTo>
                <a:lnTo>
                  <a:pt x="13616" y="2290"/>
                </a:lnTo>
                <a:close/>
                <a:moveTo>
                  <a:pt x="9222" y="3417"/>
                </a:moveTo>
                <a:lnTo>
                  <a:pt x="11545" y="5262"/>
                </a:lnTo>
                <a:lnTo>
                  <a:pt x="9314" y="5834"/>
                </a:lnTo>
                <a:lnTo>
                  <a:pt x="6992" y="3989"/>
                </a:lnTo>
                <a:lnTo>
                  <a:pt x="9222" y="3417"/>
                </a:lnTo>
                <a:close/>
                <a:moveTo>
                  <a:pt x="4829" y="4543"/>
                </a:moveTo>
                <a:lnTo>
                  <a:pt x="7151" y="6387"/>
                </a:lnTo>
                <a:lnTo>
                  <a:pt x="4921" y="6959"/>
                </a:lnTo>
                <a:lnTo>
                  <a:pt x="2600" y="5115"/>
                </a:lnTo>
                <a:lnTo>
                  <a:pt x="4829" y="4543"/>
                </a:lnTo>
                <a:close/>
                <a:moveTo>
                  <a:pt x="1582" y="6411"/>
                </a:moveTo>
                <a:cubicBezTo>
                  <a:pt x="1803" y="6411"/>
                  <a:pt x="1981" y="6582"/>
                  <a:pt x="1981" y="6794"/>
                </a:cubicBezTo>
                <a:cubicBezTo>
                  <a:pt x="1981" y="7006"/>
                  <a:pt x="1803" y="7179"/>
                  <a:pt x="1582" y="7179"/>
                </a:cubicBezTo>
                <a:cubicBezTo>
                  <a:pt x="1360" y="7179"/>
                  <a:pt x="1180" y="7006"/>
                  <a:pt x="1180" y="6794"/>
                </a:cubicBezTo>
                <a:cubicBezTo>
                  <a:pt x="1180" y="6582"/>
                  <a:pt x="1360" y="6411"/>
                  <a:pt x="1582" y="6411"/>
                </a:cubicBezTo>
                <a:close/>
                <a:moveTo>
                  <a:pt x="4847" y="8417"/>
                </a:moveTo>
                <a:lnTo>
                  <a:pt x="6592" y="10773"/>
                </a:lnTo>
                <a:lnTo>
                  <a:pt x="4847" y="10773"/>
                </a:lnTo>
                <a:lnTo>
                  <a:pt x="4847" y="8417"/>
                </a:lnTo>
                <a:close/>
                <a:moveTo>
                  <a:pt x="7086" y="8417"/>
                </a:moveTo>
                <a:lnTo>
                  <a:pt x="9395" y="8417"/>
                </a:lnTo>
                <a:lnTo>
                  <a:pt x="11140" y="10773"/>
                </a:lnTo>
                <a:lnTo>
                  <a:pt x="8831" y="10773"/>
                </a:lnTo>
                <a:lnTo>
                  <a:pt x="7086" y="8417"/>
                </a:lnTo>
                <a:close/>
                <a:moveTo>
                  <a:pt x="11633" y="8417"/>
                </a:moveTo>
                <a:lnTo>
                  <a:pt x="13942" y="8417"/>
                </a:lnTo>
                <a:lnTo>
                  <a:pt x="15687" y="10773"/>
                </a:lnTo>
                <a:lnTo>
                  <a:pt x="13378" y="10773"/>
                </a:lnTo>
                <a:lnTo>
                  <a:pt x="11633" y="8417"/>
                </a:lnTo>
                <a:close/>
                <a:moveTo>
                  <a:pt x="16181" y="8417"/>
                </a:moveTo>
                <a:lnTo>
                  <a:pt x="18490" y="8417"/>
                </a:lnTo>
                <a:lnTo>
                  <a:pt x="20235" y="10773"/>
                </a:lnTo>
                <a:lnTo>
                  <a:pt x="17926" y="10773"/>
                </a:lnTo>
                <a:lnTo>
                  <a:pt x="16181" y="8417"/>
                </a:lnTo>
                <a:close/>
                <a:moveTo>
                  <a:pt x="1932" y="9052"/>
                </a:moveTo>
                <a:cubicBezTo>
                  <a:pt x="2203" y="9012"/>
                  <a:pt x="2433" y="9233"/>
                  <a:pt x="2392" y="9492"/>
                </a:cubicBezTo>
                <a:cubicBezTo>
                  <a:pt x="2366" y="9654"/>
                  <a:pt x="2228" y="9786"/>
                  <a:pt x="2059" y="9811"/>
                </a:cubicBezTo>
                <a:cubicBezTo>
                  <a:pt x="1788" y="9851"/>
                  <a:pt x="1558" y="9630"/>
                  <a:pt x="1599" y="9371"/>
                </a:cubicBezTo>
                <a:cubicBezTo>
                  <a:pt x="1625" y="9209"/>
                  <a:pt x="1763" y="9077"/>
                  <a:pt x="1932" y="9052"/>
                </a:cubicBezTo>
                <a:close/>
                <a:moveTo>
                  <a:pt x="3766" y="9052"/>
                </a:moveTo>
                <a:cubicBezTo>
                  <a:pt x="4036" y="9012"/>
                  <a:pt x="4267" y="9233"/>
                  <a:pt x="4225" y="9492"/>
                </a:cubicBezTo>
                <a:cubicBezTo>
                  <a:pt x="4199" y="9654"/>
                  <a:pt x="4061" y="9786"/>
                  <a:pt x="3892" y="9811"/>
                </a:cubicBezTo>
                <a:cubicBezTo>
                  <a:pt x="3622" y="9851"/>
                  <a:pt x="3391" y="9630"/>
                  <a:pt x="3433" y="9371"/>
                </a:cubicBezTo>
                <a:cubicBezTo>
                  <a:pt x="3458" y="9209"/>
                  <a:pt x="3597" y="9077"/>
                  <a:pt x="3766" y="9052"/>
                </a:cubicBezTo>
                <a:close/>
                <a:moveTo>
                  <a:pt x="2513" y="13900"/>
                </a:moveTo>
                <a:lnTo>
                  <a:pt x="19911" y="13900"/>
                </a:lnTo>
                <a:lnTo>
                  <a:pt x="19911" y="14399"/>
                </a:lnTo>
                <a:lnTo>
                  <a:pt x="2513" y="14399"/>
                </a:lnTo>
                <a:lnTo>
                  <a:pt x="2513" y="13900"/>
                </a:lnTo>
                <a:close/>
                <a:moveTo>
                  <a:pt x="2513" y="17423"/>
                </a:moveTo>
                <a:lnTo>
                  <a:pt x="19911" y="17423"/>
                </a:lnTo>
                <a:lnTo>
                  <a:pt x="19911" y="17923"/>
                </a:lnTo>
                <a:lnTo>
                  <a:pt x="2513" y="17923"/>
                </a:lnTo>
                <a:lnTo>
                  <a:pt x="2513" y="1742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32923" tIns="132923" rIns="132923" bIns="132923" anchor="ctr"/>
          <a:lstStyle/>
          <a:p>
            <a:pPr defTabSz="914347">
              <a:defRPr/>
            </a:pP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6B0BE-930A-3FBE-7C11-6715D4B6203B}"/>
              </a:ext>
            </a:extLst>
          </p:cNvPr>
          <p:cNvSpPr txBox="1"/>
          <p:nvPr/>
        </p:nvSpPr>
        <p:spPr>
          <a:xfrm>
            <a:off x="3374208" y="1504069"/>
            <a:ext cx="1749731" cy="235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2" tIns="42492" rIns="42492" bIns="42492" numCol="1" spcCol="38100" rtlCol="0" anchor="t">
            <a:spAutoFit/>
          </a:bodyPr>
          <a:lstStyle/>
          <a:p>
            <a:pPr defTabSz="849843" latinLnBrk="0" hangingPunct="0">
              <a:defRPr/>
            </a:pPr>
            <a:r>
              <a:rPr lang="ko-Kore-KR" altLang="en-US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성깔</a:t>
            </a:r>
            <a:r>
              <a:rPr lang="ko-KR" altLang="en-US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있는 존재로 표현해 보세요</a:t>
            </a:r>
            <a:endParaRPr lang="ko-Kore-KR" altLang="en-US" sz="976" kern="0">
              <a:solidFill>
                <a:srgbClr val="FFFFFF">
                  <a:lumMod val="6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7EE404D-7251-80A3-63B2-2CB1D3711BE4}"/>
              </a:ext>
            </a:extLst>
          </p:cNvPr>
          <p:cNvSpPr txBox="1"/>
          <p:nvPr/>
        </p:nvSpPr>
        <p:spPr>
          <a:xfrm>
            <a:off x="6001262" y="1438265"/>
            <a:ext cx="1669581" cy="3861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2" tIns="42492" rIns="42492" bIns="42492" numCol="1" spcCol="38100" rtlCol="0" anchor="t">
            <a:spAutoFit/>
          </a:bodyPr>
          <a:lstStyle/>
          <a:p>
            <a:pPr defTabSz="849843" latinLnBrk="0" hangingPunct="0">
              <a:defRPr/>
            </a:pPr>
            <a:r>
              <a:rPr lang="ko-KR" altLang="en-US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어떤 역할 맥락을 가지나요</a:t>
            </a:r>
            <a:r>
              <a:rPr lang="en-US" altLang="ko-KR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?</a:t>
            </a:r>
          </a:p>
          <a:p>
            <a:pPr defTabSz="849843" latinLnBrk="0" hangingPunct="0">
              <a:defRPr/>
            </a:pPr>
            <a:r>
              <a:rPr lang="ko-KR" altLang="en-US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어떤 목적을 달성하고 싶나요</a:t>
            </a:r>
            <a:r>
              <a:rPr lang="en-US" altLang="ko-KR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?</a:t>
            </a:r>
          </a:p>
        </p:txBody>
      </p:sp>
      <p:sp>
        <p:nvSpPr>
          <p:cNvPr id="2" name="사전 과제 :: 고객 여정 분석">
            <a:extLst>
              <a:ext uri="{FF2B5EF4-FFF2-40B4-BE49-F238E27FC236}">
                <a16:creationId xmlns:a16="http://schemas.microsoft.com/office/drawing/2014/main" id="{0AFF42D0-50DD-1B84-00FD-3B2B68F19F56}"/>
              </a:ext>
            </a:extLst>
          </p:cNvPr>
          <p:cNvSpPr txBox="1"/>
          <p:nvPr/>
        </p:nvSpPr>
        <p:spPr>
          <a:xfrm>
            <a:off x="4876924" y="458983"/>
            <a:ext cx="2307256" cy="47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84402" tIns="84402" rIns="84402" bIns="84402">
            <a:spAutoFit/>
          </a:bodyPr>
          <a:lstStyle>
            <a:lvl1pPr>
              <a:defRPr sz="2000">
                <a:solidFill>
                  <a:srgbClr val="FFFFFF"/>
                </a:solidFill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defTabSz="914347">
              <a:defRPr/>
            </a:pPr>
            <a:r>
              <a:rPr lang="ko-KR" altLang="en-US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고객 행동 분석 종합</a:t>
            </a:r>
            <a:endParaRPr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3" name="직사각형">
            <a:extLst>
              <a:ext uri="{FF2B5EF4-FFF2-40B4-BE49-F238E27FC236}">
                <a16:creationId xmlns:a16="http://schemas.microsoft.com/office/drawing/2014/main" id="{64469B23-C440-ECA4-9D04-0E5E40FA8FBC}"/>
              </a:ext>
            </a:extLst>
          </p:cNvPr>
          <p:cNvSpPr/>
          <p:nvPr/>
        </p:nvSpPr>
        <p:spPr>
          <a:xfrm>
            <a:off x="5180370" y="2133572"/>
            <a:ext cx="881326" cy="399137"/>
          </a:xfrm>
          <a:prstGeom prst="rect">
            <a:avLst/>
          </a:prstGeom>
          <a:blipFill>
            <a:blip r:embed="rId3"/>
          </a:blipFill>
          <a:ln w="19050">
            <a:solidFill>
              <a:srgbClr val="000000"/>
            </a:solidFill>
            <a:miter/>
          </a:ln>
        </p:spPr>
        <p:txBody>
          <a:bodyPr lIns="132923" tIns="132923" rIns="132923" bIns="132923" anchor="ctr"/>
          <a:lstStyle/>
          <a:p>
            <a:pPr algn="ctr" defTabSz="867478">
              <a:defRPr sz="1800"/>
            </a:pP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6" name="단계">
            <a:extLst>
              <a:ext uri="{FF2B5EF4-FFF2-40B4-BE49-F238E27FC236}">
                <a16:creationId xmlns:a16="http://schemas.microsoft.com/office/drawing/2014/main" id="{C00A59D5-C598-2DB9-D5BF-83BB6000FBE1}"/>
              </a:ext>
            </a:extLst>
          </p:cNvPr>
          <p:cNvSpPr txBox="1"/>
          <p:nvPr/>
        </p:nvSpPr>
        <p:spPr>
          <a:xfrm>
            <a:off x="5194768" y="2142231"/>
            <a:ext cx="866929" cy="399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3198" tIns="43198" rIns="43198" bIns="43198" anchor="ctr">
            <a:spAutoFit/>
          </a:bodyPr>
          <a:lstStyle>
            <a:lvl1pPr algn="ctr" defTabSz="939800">
              <a:defRPr sz="1100"/>
            </a:lvl1pPr>
          </a:lstStyle>
          <a:p>
            <a:pPr defTabSz="939745">
              <a:defRPr/>
            </a:pPr>
            <a:r>
              <a:rPr lang="ko-KR" altLang="en-US" sz="1015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경험 확대</a:t>
            </a:r>
            <a:endParaRPr lang="en-US" altLang="ko-KR" sz="1015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defTabSz="939745">
              <a:defRPr/>
            </a:pPr>
            <a:r>
              <a:rPr lang="ko-KR" altLang="en-US" sz="1015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기회</a:t>
            </a:r>
            <a:endParaRPr lang="en-US" altLang="ko-KR" sz="1015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7" name="직사각형">
            <a:extLst>
              <a:ext uri="{FF2B5EF4-FFF2-40B4-BE49-F238E27FC236}">
                <a16:creationId xmlns:a16="http://schemas.microsoft.com/office/drawing/2014/main" id="{D4111416-931A-8483-8614-2E5C40D58938}"/>
              </a:ext>
            </a:extLst>
          </p:cNvPr>
          <p:cNvSpPr/>
          <p:nvPr/>
        </p:nvSpPr>
        <p:spPr>
          <a:xfrm>
            <a:off x="8136555" y="2135942"/>
            <a:ext cx="881326" cy="399137"/>
          </a:xfrm>
          <a:prstGeom prst="rect">
            <a:avLst/>
          </a:prstGeom>
          <a:blipFill>
            <a:blip r:embed="rId3"/>
          </a:blipFill>
          <a:ln w="19050">
            <a:solidFill>
              <a:srgbClr val="000000"/>
            </a:solidFill>
            <a:miter/>
          </a:ln>
        </p:spPr>
        <p:txBody>
          <a:bodyPr lIns="132923" tIns="132923" rIns="132923" bIns="132923" anchor="ctr"/>
          <a:lstStyle/>
          <a:p>
            <a:pPr algn="ctr" defTabSz="867478">
              <a:defRPr sz="1800"/>
            </a:pP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8" name="단계">
            <a:extLst>
              <a:ext uri="{FF2B5EF4-FFF2-40B4-BE49-F238E27FC236}">
                <a16:creationId xmlns:a16="http://schemas.microsoft.com/office/drawing/2014/main" id="{5AD89EB8-CAFE-D6AF-6972-27C688F8D2D4}"/>
              </a:ext>
            </a:extLst>
          </p:cNvPr>
          <p:cNvSpPr txBox="1"/>
          <p:nvPr/>
        </p:nvSpPr>
        <p:spPr>
          <a:xfrm>
            <a:off x="8260162" y="2213791"/>
            <a:ext cx="634113" cy="243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3198" tIns="43198" rIns="43198" bIns="43198" anchor="ctr">
            <a:spAutoFit/>
          </a:bodyPr>
          <a:lstStyle>
            <a:lvl1pPr algn="ctr" defTabSz="939800">
              <a:defRPr sz="1100"/>
            </a:lvl1pPr>
          </a:lstStyle>
          <a:p>
            <a:pPr defTabSz="939745">
              <a:defRPr/>
            </a:pPr>
            <a:r>
              <a:rPr lang="ko-KR" altLang="en-US" sz="1015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솔루션</a:t>
            </a:r>
            <a:endParaRPr sz="1015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" name="직사각형">
            <a:extLst>
              <a:ext uri="{FF2B5EF4-FFF2-40B4-BE49-F238E27FC236}">
                <a16:creationId xmlns:a16="http://schemas.microsoft.com/office/drawing/2014/main" id="{5286BD7D-BB48-52A4-3EF0-04B6C4B63FBF}"/>
              </a:ext>
            </a:extLst>
          </p:cNvPr>
          <p:cNvSpPr/>
          <p:nvPr/>
        </p:nvSpPr>
        <p:spPr>
          <a:xfrm>
            <a:off x="8158300" y="2866831"/>
            <a:ext cx="2056042" cy="4078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132923" tIns="132923" rIns="132923" bIns="132923" anchor="ctr"/>
          <a:lstStyle/>
          <a:p>
            <a:pPr defTabSz="914347">
              <a:defRPr sz="900">
                <a:solidFill>
                  <a:srgbClr val="FFFFFF"/>
                </a:solidFill>
              </a:defRPr>
            </a:pPr>
            <a:endParaRPr sz="831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37FF42A-C383-D22E-E931-649824DDFAE9}"/>
              </a:ext>
            </a:extLst>
          </p:cNvPr>
          <p:cNvCxnSpPr>
            <a:cxnSpLocks/>
          </p:cNvCxnSpPr>
          <p:nvPr/>
        </p:nvCxnSpPr>
        <p:spPr>
          <a:xfrm>
            <a:off x="2843570" y="2957210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52E87BC-D64A-9ABA-65C5-0A1CA70A0F92}"/>
              </a:ext>
            </a:extLst>
          </p:cNvPr>
          <p:cNvCxnSpPr>
            <a:cxnSpLocks/>
          </p:cNvCxnSpPr>
          <p:nvPr/>
        </p:nvCxnSpPr>
        <p:spPr>
          <a:xfrm>
            <a:off x="2843570" y="3350349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5E97560-6BC2-06D6-51F2-9D569313C25F}"/>
              </a:ext>
            </a:extLst>
          </p:cNvPr>
          <p:cNvCxnSpPr>
            <a:cxnSpLocks/>
          </p:cNvCxnSpPr>
          <p:nvPr/>
        </p:nvCxnSpPr>
        <p:spPr>
          <a:xfrm>
            <a:off x="2843570" y="3743487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1BF8118-6D8C-7ABF-7701-1A4642EE6B75}"/>
              </a:ext>
            </a:extLst>
          </p:cNvPr>
          <p:cNvCxnSpPr>
            <a:cxnSpLocks/>
          </p:cNvCxnSpPr>
          <p:nvPr/>
        </p:nvCxnSpPr>
        <p:spPr>
          <a:xfrm>
            <a:off x="2843570" y="4136626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8636D34-4F45-6F7A-C666-1E83B1569C76}"/>
              </a:ext>
            </a:extLst>
          </p:cNvPr>
          <p:cNvCxnSpPr>
            <a:cxnSpLocks/>
          </p:cNvCxnSpPr>
          <p:nvPr/>
        </p:nvCxnSpPr>
        <p:spPr>
          <a:xfrm>
            <a:off x="2843570" y="4529764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918FC91-E124-FF65-D575-3BFD2A0AB544}"/>
              </a:ext>
            </a:extLst>
          </p:cNvPr>
          <p:cNvCxnSpPr>
            <a:cxnSpLocks/>
          </p:cNvCxnSpPr>
          <p:nvPr/>
        </p:nvCxnSpPr>
        <p:spPr>
          <a:xfrm>
            <a:off x="2843570" y="4922903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5A7D3AA-7C50-E496-D696-4AACC84C9424}"/>
              </a:ext>
            </a:extLst>
          </p:cNvPr>
          <p:cNvCxnSpPr>
            <a:cxnSpLocks/>
          </p:cNvCxnSpPr>
          <p:nvPr/>
        </p:nvCxnSpPr>
        <p:spPr>
          <a:xfrm>
            <a:off x="2843570" y="5316042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2D10D03-DD29-3836-852C-AABEAE09DE08}"/>
              </a:ext>
            </a:extLst>
          </p:cNvPr>
          <p:cNvCxnSpPr>
            <a:cxnSpLocks/>
          </p:cNvCxnSpPr>
          <p:nvPr/>
        </p:nvCxnSpPr>
        <p:spPr>
          <a:xfrm>
            <a:off x="2843570" y="5709180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43EB029F-2E73-030C-5828-0F21F0F99606}"/>
              </a:ext>
            </a:extLst>
          </p:cNvPr>
          <p:cNvCxnSpPr>
            <a:cxnSpLocks/>
          </p:cNvCxnSpPr>
          <p:nvPr/>
        </p:nvCxnSpPr>
        <p:spPr>
          <a:xfrm>
            <a:off x="2843570" y="6102319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4A8F0B1-0DFA-6515-72B3-CC198024E108}"/>
              </a:ext>
            </a:extLst>
          </p:cNvPr>
          <p:cNvCxnSpPr>
            <a:cxnSpLocks/>
          </p:cNvCxnSpPr>
          <p:nvPr/>
        </p:nvCxnSpPr>
        <p:spPr>
          <a:xfrm>
            <a:off x="5194769" y="2942756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44A7492-68BF-4C9A-697D-20480592DDA2}"/>
              </a:ext>
            </a:extLst>
          </p:cNvPr>
          <p:cNvCxnSpPr>
            <a:cxnSpLocks/>
          </p:cNvCxnSpPr>
          <p:nvPr/>
        </p:nvCxnSpPr>
        <p:spPr>
          <a:xfrm>
            <a:off x="5194769" y="3335895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6995C4E-3236-2983-B1BC-00E508C6500E}"/>
              </a:ext>
            </a:extLst>
          </p:cNvPr>
          <p:cNvCxnSpPr>
            <a:cxnSpLocks/>
          </p:cNvCxnSpPr>
          <p:nvPr/>
        </p:nvCxnSpPr>
        <p:spPr>
          <a:xfrm>
            <a:off x="5194769" y="3729034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9F7A77D5-DBA6-F5CC-03EF-BB2C018B8F03}"/>
              </a:ext>
            </a:extLst>
          </p:cNvPr>
          <p:cNvCxnSpPr>
            <a:cxnSpLocks/>
          </p:cNvCxnSpPr>
          <p:nvPr/>
        </p:nvCxnSpPr>
        <p:spPr>
          <a:xfrm>
            <a:off x="5194769" y="4122172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0945809-ECBA-E286-7321-98A88346E45A}"/>
              </a:ext>
            </a:extLst>
          </p:cNvPr>
          <p:cNvCxnSpPr>
            <a:cxnSpLocks/>
          </p:cNvCxnSpPr>
          <p:nvPr/>
        </p:nvCxnSpPr>
        <p:spPr>
          <a:xfrm>
            <a:off x="5194769" y="4515311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F9F6D81C-8B95-85CE-2BB4-66C946DA6C5B}"/>
              </a:ext>
            </a:extLst>
          </p:cNvPr>
          <p:cNvCxnSpPr>
            <a:cxnSpLocks/>
          </p:cNvCxnSpPr>
          <p:nvPr/>
        </p:nvCxnSpPr>
        <p:spPr>
          <a:xfrm>
            <a:off x="5194769" y="4908449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1EDD2D35-D895-930B-13EE-080144DB40EF}"/>
              </a:ext>
            </a:extLst>
          </p:cNvPr>
          <p:cNvCxnSpPr>
            <a:cxnSpLocks/>
          </p:cNvCxnSpPr>
          <p:nvPr/>
        </p:nvCxnSpPr>
        <p:spPr>
          <a:xfrm>
            <a:off x="5194769" y="5301588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69E805EE-2135-2771-322A-7A8EB5B5E18B}"/>
              </a:ext>
            </a:extLst>
          </p:cNvPr>
          <p:cNvCxnSpPr>
            <a:cxnSpLocks/>
          </p:cNvCxnSpPr>
          <p:nvPr/>
        </p:nvCxnSpPr>
        <p:spPr>
          <a:xfrm>
            <a:off x="5194769" y="5694727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31A03503-41D4-2641-C078-62F3CCD18016}"/>
              </a:ext>
            </a:extLst>
          </p:cNvPr>
          <p:cNvCxnSpPr>
            <a:cxnSpLocks/>
          </p:cNvCxnSpPr>
          <p:nvPr/>
        </p:nvCxnSpPr>
        <p:spPr>
          <a:xfrm>
            <a:off x="5194769" y="6087865"/>
            <a:ext cx="175899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E7FC98-E386-ADE0-BB9A-7ED9DD2949AF}"/>
              </a:ext>
            </a:extLst>
          </p:cNvPr>
          <p:cNvSpPr/>
          <p:nvPr/>
        </p:nvSpPr>
        <p:spPr>
          <a:xfrm>
            <a:off x="2920910" y="2631644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D0224A-9170-A250-3385-E6C9D44DCC54}"/>
              </a:ext>
            </a:extLst>
          </p:cNvPr>
          <p:cNvSpPr/>
          <p:nvPr/>
        </p:nvSpPr>
        <p:spPr>
          <a:xfrm>
            <a:off x="2920910" y="3020447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36511F-A1C1-06BD-A85E-4F221FBD8C40}"/>
              </a:ext>
            </a:extLst>
          </p:cNvPr>
          <p:cNvSpPr/>
          <p:nvPr/>
        </p:nvSpPr>
        <p:spPr>
          <a:xfrm>
            <a:off x="2920910" y="3409251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5638E6C-5087-98E0-E271-31DCB5566287}"/>
              </a:ext>
            </a:extLst>
          </p:cNvPr>
          <p:cNvSpPr/>
          <p:nvPr/>
        </p:nvSpPr>
        <p:spPr>
          <a:xfrm>
            <a:off x="2920910" y="3798055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49D9179-0408-BBA3-86DD-F6DDE746E809}"/>
              </a:ext>
            </a:extLst>
          </p:cNvPr>
          <p:cNvSpPr/>
          <p:nvPr/>
        </p:nvSpPr>
        <p:spPr>
          <a:xfrm>
            <a:off x="2920910" y="4186858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FC5CECF-644B-A28C-8E87-2E933770708A}"/>
              </a:ext>
            </a:extLst>
          </p:cNvPr>
          <p:cNvSpPr/>
          <p:nvPr/>
        </p:nvSpPr>
        <p:spPr>
          <a:xfrm>
            <a:off x="2920910" y="4575662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F2BF2A9-809F-66CF-C58C-ACB411C2D699}"/>
              </a:ext>
            </a:extLst>
          </p:cNvPr>
          <p:cNvSpPr/>
          <p:nvPr/>
        </p:nvSpPr>
        <p:spPr>
          <a:xfrm>
            <a:off x="2920910" y="4964466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C057B0F-3C85-99FB-21A9-604FA95AD7C2}"/>
              </a:ext>
            </a:extLst>
          </p:cNvPr>
          <p:cNvSpPr/>
          <p:nvPr/>
        </p:nvSpPr>
        <p:spPr>
          <a:xfrm>
            <a:off x="2920910" y="5353270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4348CE2-0BA4-D67F-1FC6-3D77B1A6A107}"/>
              </a:ext>
            </a:extLst>
          </p:cNvPr>
          <p:cNvSpPr/>
          <p:nvPr/>
        </p:nvSpPr>
        <p:spPr>
          <a:xfrm>
            <a:off x="2920910" y="5742070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8B70831-6702-9B10-98B8-FC9E307864D7}"/>
              </a:ext>
            </a:extLst>
          </p:cNvPr>
          <p:cNvSpPr/>
          <p:nvPr/>
        </p:nvSpPr>
        <p:spPr>
          <a:xfrm>
            <a:off x="5256080" y="2608516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84E8982-79D0-28D4-4E60-0F044816D957}"/>
              </a:ext>
            </a:extLst>
          </p:cNvPr>
          <p:cNvSpPr/>
          <p:nvPr/>
        </p:nvSpPr>
        <p:spPr>
          <a:xfrm>
            <a:off x="5256080" y="2997319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6B0716-06E4-9DCE-8460-C93CAFE2B14B}"/>
              </a:ext>
            </a:extLst>
          </p:cNvPr>
          <p:cNvSpPr/>
          <p:nvPr/>
        </p:nvSpPr>
        <p:spPr>
          <a:xfrm>
            <a:off x="5256080" y="3386123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229C1A9-B87A-7CEF-4AC5-2E7EB2C71270}"/>
              </a:ext>
            </a:extLst>
          </p:cNvPr>
          <p:cNvSpPr/>
          <p:nvPr/>
        </p:nvSpPr>
        <p:spPr>
          <a:xfrm>
            <a:off x="5256080" y="3774927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C7BA6AC-18A3-3BA3-DBCD-0FAABE06C046}"/>
              </a:ext>
            </a:extLst>
          </p:cNvPr>
          <p:cNvSpPr/>
          <p:nvPr/>
        </p:nvSpPr>
        <p:spPr>
          <a:xfrm>
            <a:off x="5256080" y="4163730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99A9766-B690-B8FD-93E8-3C335263037E}"/>
              </a:ext>
            </a:extLst>
          </p:cNvPr>
          <p:cNvSpPr/>
          <p:nvPr/>
        </p:nvSpPr>
        <p:spPr>
          <a:xfrm>
            <a:off x="5256080" y="4552534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4F831E1-9596-07E4-1B30-95A44453B197}"/>
              </a:ext>
            </a:extLst>
          </p:cNvPr>
          <p:cNvSpPr/>
          <p:nvPr/>
        </p:nvSpPr>
        <p:spPr>
          <a:xfrm>
            <a:off x="5256080" y="4941338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5D84381-0931-DA6E-68D5-062FA7F13BD1}"/>
              </a:ext>
            </a:extLst>
          </p:cNvPr>
          <p:cNvSpPr/>
          <p:nvPr/>
        </p:nvSpPr>
        <p:spPr>
          <a:xfrm>
            <a:off x="5256080" y="5330142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7EBB92F-AB69-3DFE-7E3F-16CBE9043EEA}"/>
              </a:ext>
            </a:extLst>
          </p:cNvPr>
          <p:cNvSpPr/>
          <p:nvPr/>
        </p:nvSpPr>
        <p:spPr>
          <a:xfrm>
            <a:off x="5256080" y="5718942"/>
            <a:ext cx="52032" cy="34325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113" name="단계">
            <a:extLst>
              <a:ext uri="{FF2B5EF4-FFF2-40B4-BE49-F238E27FC236}">
                <a16:creationId xmlns:a16="http://schemas.microsoft.com/office/drawing/2014/main" id="{1B2E1AF4-1395-98E9-73CA-D7C2AF1E8884}"/>
              </a:ext>
            </a:extLst>
          </p:cNvPr>
          <p:cNvSpPr txBox="1"/>
          <p:nvPr/>
        </p:nvSpPr>
        <p:spPr>
          <a:xfrm>
            <a:off x="8158300" y="2949012"/>
            <a:ext cx="1835953" cy="243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3198" tIns="43198" rIns="43198" bIns="43198" anchor="ctr">
            <a:spAutoFit/>
          </a:bodyPr>
          <a:lstStyle>
            <a:lvl1pPr algn="ctr" defTabSz="939800">
              <a:defRPr sz="1100"/>
            </a:lvl1pPr>
          </a:lstStyle>
          <a:p>
            <a:pPr defTabSz="939745">
              <a:defRPr/>
            </a:pPr>
            <a:r>
              <a:rPr lang="ko-KR" altLang="en-US" sz="1015">
                <a:solidFill>
                  <a:srgbClr val="FFFFFF">
                    <a:lumMod val="7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솔루션의 핵심 컨셉을 담은 이름</a:t>
            </a:r>
            <a:endParaRPr sz="1015">
              <a:solidFill>
                <a:srgbClr val="FFFFFF">
                  <a:lumMod val="7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4" name="사각형">
            <a:extLst>
              <a:ext uri="{FF2B5EF4-FFF2-40B4-BE49-F238E27FC236}">
                <a16:creationId xmlns:a16="http://schemas.microsoft.com/office/drawing/2014/main" id="{FBA15426-817E-0D84-D2BA-3EBE3CD03D82}"/>
              </a:ext>
            </a:extLst>
          </p:cNvPr>
          <p:cNvSpPr/>
          <p:nvPr/>
        </p:nvSpPr>
        <p:spPr>
          <a:xfrm>
            <a:off x="1798422" y="2739721"/>
            <a:ext cx="893978" cy="9893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txBody>
          <a:bodyPr lIns="132923" tIns="132923" rIns="132923" bIns="132923" anchor="ctr"/>
          <a:lstStyle/>
          <a:p>
            <a:pPr defTabSz="914347">
              <a:defRPr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pP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제목체 Medium"/>
            </a:endParaRPr>
          </a:p>
        </p:txBody>
      </p:sp>
      <p:sp>
        <p:nvSpPr>
          <p:cNvPr id="11" name="사각형">
            <a:extLst>
              <a:ext uri="{FF2B5EF4-FFF2-40B4-BE49-F238E27FC236}">
                <a16:creationId xmlns:a16="http://schemas.microsoft.com/office/drawing/2014/main" id="{D7BC15A8-0C4B-DF0C-A1C3-37CC1F89A06B}"/>
              </a:ext>
            </a:extLst>
          </p:cNvPr>
          <p:cNvSpPr/>
          <p:nvPr/>
        </p:nvSpPr>
        <p:spPr>
          <a:xfrm>
            <a:off x="1798422" y="3867100"/>
            <a:ext cx="893978" cy="9893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txBody>
          <a:bodyPr lIns="132923" tIns="132923" rIns="132923" bIns="132923" anchor="ctr"/>
          <a:lstStyle/>
          <a:p>
            <a:pPr defTabSz="914347">
              <a:defRPr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pP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제목체 Medium"/>
            </a:endParaRPr>
          </a:p>
        </p:txBody>
      </p:sp>
      <p:sp>
        <p:nvSpPr>
          <p:cNvPr id="36" name="사각형">
            <a:extLst>
              <a:ext uri="{FF2B5EF4-FFF2-40B4-BE49-F238E27FC236}">
                <a16:creationId xmlns:a16="http://schemas.microsoft.com/office/drawing/2014/main" id="{363400C0-FC22-D6D8-BF4D-4F9E1640A985}"/>
              </a:ext>
            </a:extLst>
          </p:cNvPr>
          <p:cNvSpPr/>
          <p:nvPr/>
        </p:nvSpPr>
        <p:spPr>
          <a:xfrm>
            <a:off x="1798422" y="4981099"/>
            <a:ext cx="893978" cy="9893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txBody>
          <a:bodyPr lIns="132923" tIns="132923" rIns="132923" bIns="132923" anchor="ctr"/>
          <a:lstStyle/>
          <a:p>
            <a:pPr defTabSz="914347">
              <a:defRPr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pP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제목체 Mediu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5B9083-1550-D576-827B-414364DDE511}"/>
              </a:ext>
            </a:extLst>
          </p:cNvPr>
          <p:cNvSpPr txBox="1"/>
          <p:nvPr/>
        </p:nvSpPr>
        <p:spPr>
          <a:xfrm>
            <a:off x="1973063" y="3137582"/>
            <a:ext cx="593966" cy="235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2" tIns="42492" rIns="42492" bIns="42492" numCol="1" spcCol="38100" rtlCol="0" anchor="t">
            <a:spAutoFit/>
          </a:bodyPr>
          <a:lstStyle/>
          <a:p>
            <a:pPr defTabSz="849843" latinLnBrk="0" hangingPunct="0">
              <a:defRPr/>
            </a:pPr>
            <a:r>
              <a:rPr lang="en-US" altLang="ko-KR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Actor</a:t>
            </a:r>
            <a:r>
              <a:rPr lang="ko-KR" altLang="en-US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명</a:t>
            </a:r>
            <a:endParaRPr lang="en-US" altLang="ko-KR" sz="976" kern="0">
              <a:solidFill>
                <a:srgbClr val="FFFFFF">
                  <a:lumMod val="6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338DBC-B993-FB5A-A7FD-F832B5E34BD4}"/>
              </a:ext>
            </a:extLst>
          </p:cNvPr>
          <p:cNvSpPr txBox="1"/>
          <p:nvPr/>
        </p:nvSpPr>
        <p:spPr>
          <a:xfrm>
            <a:off x="1973063" y="4266506"/>
            <a:ext cx="593966" cy="235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2" tIns="42492" rIns="42492" bIns="42492" numCol="1" spcCol="38100" rtlCol="0" anchor="t">
            <a:spAutoFit/>
          </a:bodyPr>
          <a:lstStyle/>
          <a:p>
            <a:pPr defTabSz="849843" latinLnBrk="0" hangingPunct="0">
              <a:defRPr/>
            </a:pPr>
            <a:r>
              <a:rPr lang="en-US" altLang="ko-KR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Actor</a:t>
            </a:r>
            <a:r>
              <a:rPr lang="ko-KR" altLang="en-US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명</a:t>
            </a:r>
            <a:endParaRPr lang="en-US" altLang="ko-KR" sz="976" kern="0">
              <a:solidFill>
                <a:srgbClr val="FFFFFF">
                  <a:lumMod val="6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85F189-FB73-1F7A-E593-21F9103BFDE6}"/>
              </a:ext>
            </a:extLst>
          </p:cNvPr>
          <p:cNvSpPr txBox="1"/>
          <p:nvPr/>
        </p:nvSpPr>
        <p:spPr>
          <a:xfrm>
            <a:off x="1973063" y="5383772"/>
            <a:ext cx="593966" cy="235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2" tIns="42492" rIns="42492" bIns="42492" numCol="1" spcCol="38100" rtlCol="0" anchor="t">
            <a:spAutoFit/>
          </a:bodyPr>
          <a:lstStyle/>
          <a:p>
            <a:pPr defTabSz="849843" latinLnBrk="0" hangingPunct="0">
              <a:defRPr/>
            </a:pPr>
            <a:r>
              <a:rPr lang="en-US" altLang="ko-KR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Actor</a:t>
            </a:r>
            <a:r>
              <a:rPr lang="ko-KR" altLang="en-US" sz="976" kern="0">
                <a:solidFill>
                  <a:srgbClr val="FFFFFF">
                    <a:lumMod val="6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명</a:t>
            </a:r>
            <a:endParaRPr lang="en-US" altLang="ko-KR" sz="976" kern="0">
              <a:solidFill>
                <a:srgbClr val="FFFFFF">
                  <a:lumMod val="6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43" name="직사각형">
            <a:extLst>
              <a:ext uri="{FF2B5EF4-FFF2-40B4-BE49-F238E27FC236}">
                <a16:creationId xmlns:a16="http://schemas.microsoft.com/office/drawing/2014/main" id="{B8DE65EE-D7B7-E4A6-6B45-2F39D5C24774}"/>
              </a:ext>
            </a:extLst>
          </p:cNvPr>
          <p:cNvSpPr/>
          <p:nvPr/>
        </p:nvSpPr>
        <p:spPr>
          <a:xfrm>
            <a:off x="8158300" y="3552825"/>
            <a:ext cx="2056042" cy="4078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132923" tIns="132923" rIns="132923" bIns="132923" anchor="ctr"/>
          <a:lstStyle/>
          <a:p>
            <a:pPr defTabSz="914347">
              <a:defRPr sz="900">
                <a:solidFill>
                  <a:srgbClr val="FFFFFF"/>
                </a:solidFill>
              </a:defRPr>
            </a:pPr>
            <a:endParaRPr sz="831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45" name="직사각형">
            <a:extLst>
              <a:ext uri="{FF2B5EF4-FFF2-40B4-BE49-F238E27FC236}">
                <a16:creationId xmlns:a16="http://schemas.microsoft.com/office/drawing/2014/main" id="{17377B4D-62A5-4AC8-9D9A-C52E836F7CBD}"/>
              </a:ext>
            </a:extLst>
          </p:cNvPr>
          <p:cNvSpPr/>
          <p:nvPr/>
        </p:nvSpPr>
        <p:spPr>
          <a:xfrm>
            <a:off x="8158300" y="4238819"/>
            <a:ext cx="2056042" cy="4078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132923" tIns="132923" rIns="132923" bIns="132923" anchor="ctr"/>
          <a:lstStyle/>
          <a:p>
            <a:pPr defTabSz="914347">
              <a:defRPr sz="900">
                <a:solidFill>
                  <a:srgbClr val="FFFFFF"/>
                </a:solidFill>
              </a:defRPr>
            </a:pPr>
            <a:endParaRPr sz="831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47" name="직사각형">
            <a:extLst>
              <a:ext uri="{FF2B5EF4-FFF2-40B4-BE49-F238E27FC236}">
                <a16:creationId xmlns:a16="http://schemas.microsoft.com/office/drawing/2014/main" id="{8D38A9A1-C708-6C53-0196-D3ED3002E063}"/>
              </a:ext>
            </a:extLst>
          </p:cNvPr>
          <p:cNvSpPr/>
          <p:nvPr/>
        </p:nvSpPr>
        <p:spPr>
          <a:xfrm>
            <a:off x="8158300" y="4924814"/>
            <a:ext cx="2056042" cy="4078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132923" tIns="132923" rIns="132923" bIns="132923" anchor="ctr"/>
          <a:lstStyle/>
          <a:p>
            <a:pPr defTabSz="914347">
              <a:defRPr sz="900">
                <a:solidFill>
                  <a:srgbClr val="FFFFFF"/>
                </a:solidFill>
              </a:defRPr>
            </a:pPr>
            <a:endParaRPr sz="831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49" name="직사각형">
            <a:extLst>
              <a:ext uri="{FF2B5EF4-FFF2-40B4-BE49-F238E27FC236}">
                <a16:creationId xmlns:a16="http://schemas.microsoft.com/office/drawing/2014/main" id="{B23C2228-6356-4F3D-3FE4-B0284372B416}"/>
              </a:ext>
            </a:extLst>
          </p:cNvPr>
          <p:cNvSpPr/>
          <p:nvPr/>
        </p:nvSpPr>
        <p:spPr>
          <a:xfrm>
            <a:off x="8158300" y="5610808"/>
            <a:ext cx="2056042" cy="4078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132923" tIns="132923" rIns="132923" bIns="132923" anchor="ctr"/>
          <a:lstStyle/>
          <a:p>
            <a:pPr defTabSz="914347">
              <a:defRPr sz="900">
                <a:solidFill>
                  <a:srgbClr val="FFFFFF"/>
                </a:solidFill>
              </a:defRPr>
            </a:pPr>
            <a:endParaRPr sz="831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51" name="오각형[P] 50">
            <a:extLst>
              <a:ext uri="{FF2B5EF4-FFF2-40B4-BE49-F238E27FC236}">
                <a16:creationId xmlns:a16="http://schemas.microsoft.com/office/drawing/2014/main" id="{4619C4BD-B179-363B-B144-8433F91F9D38}"/>
              </a:ext>
            </a:extLst>
          </p:cNvPr>
          <p:cNvSpPr/>
          <p:nvPr/>
        </p:nvSpPr>
        <p:spPr>
          <a:xfrm>
            <a:off x="7452653" y="4245757"/>
            <a:ext cx="416885" cy="343257"/>
          </a:xfrm>
          <a:prstGeom prst="homePlat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492" tIns="42492" rIns="42492" bIns="42492" numCol="1" spcCol="38100" rtlCol="0" anchor="ctr">
            <a:spAutoFit/>
          </a:bodyPr>
          <a:lstStyle/>
          <a:p>
            <a:pPr defTabSz="849843" latinLnBrk="0" hangingPunct="0">
              <a:defRPr/>
            </a:pPr>
            <a:endParaRPr lang="ko-Kore-KR" altLang="en-US" sz="1673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048FAD0E-3210-71C8-942C-7B038ECFC63D}"/>
              </a:ext>
            </a:extLst>
          </p:cNvPr>
          <p:cNvSpPr/>
          <p:nvPr/>
        </p:nvSpPr>
        <p:spPr>
          <a:xfrm>
            <a:off x="3796578" y="2132840"/>
            <a:ext cx="881326" cy="399137"/>
          </a:xfrm>
          <a:prstGeom prst="rect">
            <a:avLst/>
          </a:prstGeom>
          <a:blipFill>
            <a:blip r:embed="rId3"/>
          </a:blipFill>
          <a:ln w="19050">
            <a:solidFill>
              <a:srgbClr val="000000"/>
            </a:solidFill>
            <a:miter/>
          </a:ln>
        </p:spPr>
        <p:txBody>
          <a:bodyPr lIns="132923" tIns="132923" rIns="132923" bIns="132923" anchor="ctr"/>
          <a:lstStyle/>
          <a:p>
            <a:pPr algn="ctr" defTabSz="867478">
              <a:defRPr sz="1800"/>
            </a:pPr>
            <a:r>
              <a:rPr lang="ko-KR" altLang="en-US" sz="1662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관찰</a:t>
            </a: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40" name="직사각형">
            <a:extLst>
              <a:ext uri="{FF2B5EF4-FFF2-40B4-BE49-F238E27FC236}">
                <a16:creationId xmlns:a16="http://schemas.microsoft.com/office/drawing/2014/main" id="{DA0D69B7-A4F8-C3C7-9B84-CFA8BCD4B644}"/>
              </a:ext>
            </a:extLst>
          </p:cNvPr>
          <p:cNvSpPr/>
          <p:nvPr/>
        </p:nvSpPr>
        <p:spPr>
          <a:xfrm>
            <a:off x="6137897" y="2118048"/>
            <a:ext cx="881326" cy="399137"/>
          </a:xfrm>
          <a:prstGeom prst="rect">
            <a:avLst/>
          </a:prstGeom>
          <a:blipFill>
            <a:blip r:embed="rId3"/>
          </a:blipFill>
          <a:ln w="19050">
            <a:solidFill>
              <a:srgbClr val="000000"/>
            </a:solidFill>
            <a:miter/>
          </a:ln>
        </p:spPr>
        <p:txBody>
          <a:bodyPr lIns="132923" tIns="132923" rIns="132923" bIns="132923" anchor="ctr"/>
          <a:lstStyle/>
          <a:p>
            <a:pPr algn="ctr" defTabSz="867478">
              <a:defRPr sz="1800"/>
            </a:pPr>
            <a:r>
              <a:rPr lang="ko-KR" altLang="en-US" sz="1662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고찰</a:t>
            </a: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41" name="직사각형">
            <a:extLst>
              <a:ext uri="{FF2B5EF4-FFF2-40B4-BE49-F238E27FC236}">
                <a16:creationId xmlns:a16="http://schemas.microsoft.com/office/drawing/2014/main" id="{34FBA04E-1F22-076A-8754-E31ED83334C0}"/>
              </a:ext>
            </a:extLst>
          </p:cNvPr>
          <p:cNvSpPr/>
          <p:nvPr/>
        </p:nvSpPr>
        <p:spPr>
          <a:xfrm>
            <a:off x="9109582" y="2119896"/>
            <a:ext cx="881326" cy="399137"/>
          </a:xfrm>
          <a:prstGeom prst="rect">
            <a:avLst/>
          </a:prstGeom>
          <a:blipFill>
            <a:blip r:embed="rId3"/>
          </a:blipFill>
          <a:ln w="19050">
            <a:solidFill>
              <a:srgbClr val="000000"/>
            </a:solidFill>
            <a:miter/>
          </a:ln>
        </p:spPr>
        <p:txBody>
          <a:bodyPr lIns="132923" tIns="132923" rIns="132923" bIns="132923" anchor="ctr"/>
          <a:lstStyle/>
          <a:p>
            <a:pPr algn="ctr" defTabSz="867478">
              <a:defRPr sz="1800"/>
            </a:pPr>
            <a:r>
              <a:rPr lang="ko-KR" altLang="en-US" sz="1662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통찰</a:t>
            </a:r>
            <a:endParaRPr sz="1662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9087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전 과제 :: 고객 여정 분석">
            <a:extLst>
              <a:ext uri="{FF2B5EF4-FFF2-40B4-BE49-F238E27FC236}">
                <a16:creationId xmlns:a16="http://schemas.microsoft.com/office/drawing/2014/main" id="{0AFF42D0-50DD-1B84-00FD-3B2B68F19F56}"/>
              </a:ext>
            </a:extLst>
          </p:cNvPr>
          <p:cNvSpPr txBox="1"/>
          <p:nvPr/>
        </p:nvSpPr>
        <p:spPr>
          <a:xfrm>
            <a:off x="5291162" y="417834"/>
            <a:ext cx="1694909" cy="47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4402" tIns="84402" rIns="84402" bIns="84402">
            <a:spAutoFit/>
          </a:bodyPr>
          <a:lstStyle>
            <a:lvl1pPr>
              <a:defRPr sz="2000">
                <a:solidFill>
                  <a:srgbClr val="FFFFFF"/>
                </a:solidFill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defTabSz="914347">
              <a:defRPr/>
            </a:pPr>
            <a:r>
              <a:rPr lang="ko-KR" altLang="en-US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서비스 정의서</a:t>
            </a:r>
            <a:endParaRPr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F5AEC-A2C4-A2EE-1AE0-F2575C191259}"/>
              </a:ext>
            </a:extLst>
          </p:cNvPr>
          <p:cNvSpPr txBox="1"/>
          <p:nvPr/>
        </p:nvSpPr>
        <p:spPr>
          <a:xfrm>
            <a:off x="1717721" y="1271098"/>
            <a:ext cx="8887878" cy="307777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900597" hangingPunct="0"/>
            <a:r>
              <a:rPr kumimoji="1" lang="en-US" altLang="ko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rPr>
              <a:t>#</a:t>
            </a:r>
            <a:endParaRPr kumimoji="1" lang="ko-Kore-KR" altLang="en-US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598625-8FC5-76A3-025D-6A552908D457}"/>
              </a:ext>
            </a:extLst>
          </p:cNvPr>
          <p:cNvSpPr txBox="1"/>
          <p:nvPr/>
        </p:nvSpPr>
        <p:spPr>
          <a:xfrm>
            <a:off x="1717723" y="2083340"/>
            <a:ext cx="3553741" cy="3057372"/>
          </a:xfrm>
          <a:prstGeom prst="rect">
            <a:avLst/>
          </a:prstGeom>
          <a:noFill/>
          <a:ln w="12700">
            <a:solidFill>
              <a:srgbClr val="2C5A79">
                <a:alpha val="63529"/>
              </a:srgbClr>
            </a:solidFill>
          </a:ln>
        </p:spPr>
        <p:txBody>
          <a:bodyPr wrap="square" rtlCol="0">
            <a:noAutofit/>
          </a:bodyPr>
          <a:lstStyle/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en-US" altLang="ko-Kore-KR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  <a:p>
            <a:pPr algn="ctr" defTabSz="900597" hangingPunct="0"/>
            <a:endParaRPr kumimoji="1" lang="ko-Kore-KR" altLang="en-US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6AE0AEF-B27D-09BD-D13A-818A1D62F5FA}"/>
              </a:ext>
            </a:extLst>
          </p:cNvPr>
          <p:cNvGrpSpPr/>
          <p:nvPr/>
        </p:nvGrpSpPr>
        <p:grpSpPr>
          <a:xfrm>
            <a:off x="2033138" y="5546083"/>
            <a:ext cx="2934931" cy="199958"/>
            <a:chOff x="939195" y="6048922"/>
            <a:chExt cx="3687904" cy="251258"/>
          </a:xfrm>
          <a:solidFill>
            <a:schemeClr val="bg1">
              <a:lumMod val="95000"/>
            </a:schemeClr>
          </a:solidFill>
        </p:grpSpPr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380A2C2E-3B48-18A3-19EA-B239536D4559}"/>
                </a:ext>
              </a:extLst>
            </p:cNvPr>
            <p:cNvSpPr/>
            <p:nvPr/>
          </p:nvSpPr>
          <p:spPr>
            <a:xfrm>
              <a:off x="939195" y="6048923"/>
              <a:ext cx="1719306" cy="251257"/>
            </a:xfrm>
            <a:prstGeom prst="roundRect">
              <a:avLst>
                <a:gd name="adj" fmla="val 49016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27721">
                <a:defRPr/>
              </a:pPr>
              <a:r>
                <a:rPr kumimoji="1" lang="en-US" altLang="ko-Kore-KR" sz="900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cs typeface="KoPubWorldDotum Bold" pitchFamily="2" charset="-127"/>
                  <a:sym typeface="KB금융 본문체 Medium"/>
                </a:rPr>
                <a:t># </a:t>
              </a:r>
              <a:endParaRPr kumimoji="1" lang="ko-Kore-KR" altLang="en-US" sz="9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3ECAE418-E586-BE5E-1430-48952164F96D}"/>
                </a:ext>
              </a:extLst>
            </p:cNvPr>
            <p:cNvSpPr/>
            <p:nvPr/>
          </p:nvSpPr>
          <p:spPr>
            <a:xfrm>
              <a:off x="2907793" y="6048922"/>
              <a:ext cx="1719306" cy="251257"/>
            </a:xfrm>
            <a:prstGeom prst="roundRect">
              <a:avLst>
                <a:gd name="adj" fmla="val 49016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27721">
                <a:defRPr/>
              </a:pPr>
              <a:r>
                <a:rPr kumimoji="1" lang="en-US" altLang="ko-Kore-KR" sz="90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cs typeface="KoPubWorldDotum Bold" pitchFamily="2" charset="-127"/>
                  <a:sym typeface="KB금융 본문체 Medium"/>
                </a:rPr>
                <a:t>#</a:t>
              </a:r>
              <a:endParaRPr kumimoji="1" lang="ko-Kore-KR" altLang="en-US" sz="90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</p:txBody>
        </p:sp>
      </p:grp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EA828D97-AF1D-4A62-2C00-B6050C39CB5C}"/>
              </a:ext>
            </a:extLst>
          </p:cNvPr>
          <p:cNvSpPr/>
          <p:nvPr/>
        </p:nvSpPr>
        <p:spPr>
          <a:xfrm>
            <a:off x="5559052" y="1740128"/>
            <a:ext cx="948800" cy="282844"/>
          </a:xfrm>
          <a:prstGeom prst="roundRect">
            <a:avLst>
              <a:gd name="adj" fmla="val 49016"/>
            </a:avLst>
          </a:prstGeom>
          <a:solidFill>
            <a:srgbClr val="2C5B7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7721">
              <a:defRPr/>
            </a:pPr>
            <a:r>
              <a:rPr kumimoji="1" lang="en-US" altLang="ko-Kore-KR" sz="1000" kern="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rPr>
              <a:t>Target</a:t>
            </a:r>
            <a:endParaRPr kumimoji="1" lang="ko-Kore-KR" altLang="en-US" sz="100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7F243FEE-951B-53AB-9298-1D3C102FE5A7}"/>
              </a:ext>
            </a:extLst>
          </p:cNvPr>
          <p:cNvSpPr/>
          <p:nvPr/>
        </p:nvSpPr>
        <p:spPr>
          <a:xfrm>
            <a:off x="5559052" y="2832532"/>
            <a:ext cx="948800" cy="282844"/>
          </a:xfrm>
          <a:prstGeom prst="roundRect">
            <a:avLst>
              <a:gd name="adj" fmla="val 49016"/>
            </a:avLst>
          </a:prstGeom>
          <a:solidFill>
            <a:srgbClr val="2C5B7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7721">
              <a:defRPr/>
            </a:pPr>
            <a:r>
              <a:rPr kumimoji="1" lang="en-US" altLang="ko-Kore-KR" sz="1000" kern="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rPr>
              <a:t>Concept</a:t>
            </a:r>
            <a:endParaRPr kumimoji="1" lang="ko-Kore-KR" altLang="en-US" sz="100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9A203D-0785-7884-624D-E1B0DBE06991}"/>
              </a:ext>
            </a:extLst>
          </p:cNvPr>
          <p:cNvSpPr txBox="1"/>
          <p:nvPr/>
        </p:nvSpPr>
        <p:spPr>
          <a:xfrm>
            <a:off x="6586747" y="1685155"/>
            <a:ext cx="3984706" cy="259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0597" hangingPunct="0">
              <a:lnSpc>
                <a:spcPct val="150000"/>
              </a:lnSpc>
            </a:pPr>
            <a:endParaRPr kumimoji="1" lang="ko-Kore-KR" altLang="en-US" sz="8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Medium" pitchFamily="2" charset="-127"/>
              <a:sym typeface="KB금융 본문체 Medium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FA770993-BF91-E0BC-B04C-699D3517406E}"/>
              </a:ext>
            </a:extLst>
          </p:cNvPr>
          <p:cNvSpPr/>
          <p:nvPr/>
        </p:nvSpPr>
        <p:spPr>
          <a:xfrm>
            <a:off x="5559052" y="4407337"/>
            <a:ext cx="948800" cy="335739"/>
          </a:xfrm>
          <a:prstGeom prst="roundRect">
            <a:avLst>
              <a:gd name="adj" fmla="val 49016"/>
            </a:avLst>
          </a:prstGeom>
          <a:solidFill>
            <a:srgbClr val="2C5B7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7721">
              <a:defRPr/>
            </a:pPr>
            <a:r>
              <a:rPr kumimoji="1" lang="ko-KR" altLang="en-US" sz="100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rPr>
              <a:t>터치 포인트</a:t>
            </a:r>
            <a:endParaRPr kumimoji="1" lang="ko-Kore-KR" altLang="en-US" sz="100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E9F6E428-6F89-1E1D-55E8-458586301CA0}"/>
              </a:ext>
            </a:extLst>
          </p:cNvPr>
          <p:cNvSpPr/>
          <p:nvPr/>
        </p:nvSpPr>
        <p:spPr>
          <a:xfrm>
            <a:off x="5559052" y="2165344"/>
            <a:ext cx="948800" cy="335739"/>
          </a:xfrm>
          <a:prstGeom prst="roundRect">
            <a:avLst>
              <a:gd name="adj" fmla="val 49016"/>
            </a:avLst>
          </a:prstGeom>
          <a:solidFill>
            <a:srgbClr val="2C5B7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7721">
              <a:defRPr/>
            </a:pPr>
            <a:r>
              <a:rPr kumimoji="1" lang="en-US" altLang="ko-Kore-KR" sz="1000" kern="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rPr>
              <a:t>Key Value</a:t>
            </a:r>
            <a:endParaRPr kumimoji="1" lang="ko-Kore-KR" altLang="en-US" sz="100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9B168A1-FCE0-AC03-D582-80DF6142C31C}"/>
              </a:ext>
            </a:extLst>
          </p:cNvPr>
          <p:cNvGrpSpPr/>
          <p:nvPr/>
        </p:nvGrpSpPr>
        <p:grpSpPr>
          <a:xfrm>
            <a:off x="2033139" y="5243419"/>
            <a:ext cx="2934930" cy="199958"/>
            <a:chOff x="843487" y="5419865"/>
            <a:chExt cx="3687903" cy="251258"/>
          </a:xfrm>
          <a:solidFill>
            <a:schemeClr val="bg1">
              <a:lumMod val="95000"/>
            </a:schemeClr>
          </a:solidFill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40CD7E6F-32F1-9D8B-076E-9A85867B920B}"/>
                </a:ext>
              </a:extLst>
            </p:cNvPr>
            <p:cNvSpPr/>
            <p:nvPr/>
          </p:nvSpPr>
          <p:spPr>
            <a:xfrm>
              <a:off x="843487" y="5419866"/>
              <a:ext cx="1118592" cy="251257"/>
            </a:xfrm>
            <a:prstGeom prst="roundRect">
              <a:avLst>
                <a:gd name="adj" fmla="val 49016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27721">
                <a:defRPr/>
              </a:pPr>
              <a:r>
                <a:rPr kumimoji="1" lang="en-US" altLang="ko-Kore-KR" sz="90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cs typeface="KoPubWorldDotum Bold" pitchFamily="2" charset="-127"/>
                  <a:sym typeface="KB금융 본문체 Medium"/>
                </a:rPr>
                <a:t># </a:t>
              </a:r>
              <a:endParaRPr kumimoji="1" lang="ko-Kore-KR" altLang="en-US" sz="90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</p:txBody>
        </p:sp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8C38B55E-07E1-06F1-2EAC-8BE0483A5A4C}"/>
                </a:ext>
              </a:extLst>
            </p:cNvPr>
            <p:cNvSpPr/>
            <p:nvPr/>
          </p:nvSpPr>
          <p:spPr>
            <a:xfrm>
              <a:off x="2128141" y="5419866"/>
              <a:ext cx="1118593" cy="251257"/>
            </a:xfrm>
            <a:prstGeom prst="roundRect">
              <a:avLst>
                <a:gd name="adj" fmla="val 49016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27721">
                <a:defRPr/>
              </a:pPr>
              <a:r>
                <a:rPr kumimoji="1" lang="en-US" altLang="ko-Kore-KR" sz="90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cs typeface="KoPubWorldDotum Bold" pitchFamily="2" charset="-127"/>
                  <a:sym typeface="KB금융 본문체 Medium"/>
                </a:rPr>
                <a:t># </a:t>
              </a:r>
              <a:endParaRPr kumimoji="1" lang="ko-Kore-KR" altLang="en-US" sz="90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</p:txBody>
        </p:sp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31196802-4EAD-279E-0EC7-16E6C4B7E63F}"/>
                </a:ext>
              </a:extLst>
            </p:cNvPr>
            <p:cNvSpPr/>
            <p:nvPr/>
          </p:nvSpPr>
          <p:spPr>
            <a:xfrm>
              <a:off x="3412796" y="5419865"/>
              <a:ext cx="1118594" cy="251257"/>
            </a:xfrm>
            <a:prstGeom prst="roundRect">
              <a:avLst>
                <a:gd name="adj" fmla="val 49016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27721">
                <a:defRPr/>
              </a:pPr>
              <a:r>
                <a:rPr kumimoji="1" lang="en-US" altLang="ko-Kore-KR" sz="90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cs typeface="KoPubWorldDotum Bold" pitchFamily="2" charset="-127"/>
                  <a:sym typeface="KB금융 본문체 Medium"/>
                </a:rPr>
                <a:t># </a:t>
              </a:r>
              <a:endParaRPr kumimoji="1" lang="ko-Kore-KR" altLang="en-US" sz="90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</p:txBody>
        </p:sp>
      </p:grp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EE0FDAA5-B265-BAC2-5201-AA934008984D}"/>
              </a:ext>
            </a:extLst>
          </p:cNvPr>
          <p:cNvSpPr/>
          <p:nvPr/>
        </p:nvSpPr>
        <p:spPr>
          <a:xfrm>
            <a:off x="1765207" y="1685156"/>
            <a:ext cx="1158137" cy="282844"/>
          </a:xfrm>
          <a:prstGeom prst="roundRect">
            <a:avLst>
              <a:gd name="adj" fmla="val 49016"/>
            </a:avLst>
          </a:prstGeom>
          <a:solidFill>
            <a:srgbClr val="2C5B7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7721">
              <a:defRPr/>
            </a:pPr>
            <a:r>
              <a:rPr kumimoji="1" lang="ko-KR" altLang="en-US" sz="1100" kern="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rPr>
              <a:t>서비스 이미지</a:t>
            </a:r>
            <a:endParaRPr kumimoji="1" lang="ko-Kore-KR" altLang="en-US" sz="110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FF07776-515A-B1AA-F27D-F007DE6F45FF}"/>
              </a:ext>
            </a:extLst>
          </p:cNvPr>
          <p:cNvSpPr/>
          <p:nvPr/>
        </p:nvSpPr>
        <p:spPr>
          <a:xfrm>
            <a:off x="5553924" y="5140712"/>
            <a:ext cx="1169384" cy="335739"/>
          </a:xfrm>
          <a:prstGeom prst="roundRect">
            <a:avLst>
              <a:gd name="adj" fmla="val 49016"/>
            </a:avLst>
          </a:prstGeom>
          <a:solidFill>
            <a:srgbClr val="2C5B7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7721">
              <a:defRPr/>
            </a:pPr>
            <a:r>
              <a:rPr kumimoji="1" lang="en-US" altLang="ko-KR" sz="100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rPr>
              <a:t>Key Accelerator</a:t>
            </a:r>
            <a:endParaRPr kumimoji="1" lang="ko-Kore-KR" altLang="en-US" sz="100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780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63">
            <a:extLst>
              <a:ext uri="{FF2B5EF4-FFF2-40B4-BE49-F238E27FC236}">
                <a16:creationId xmlns:a16="http://schemas.microsoft.com/office/drawing/2014/main" id="{5ECED1E9-32F6-870F-1845-46995DCC7272}"/>
              </a:ext>
            </a:extLst>
          </p:cNvPr>
          <p:cNvSpPr/>
          <p:nvPr/>
        </p:nvSpPr>
        <p:spPr>
          <a:xfrm>
            <a:off x="5289758" y="3264309"/>
            <a:ext cx="1598412" cy="1339065"/>
          </a:xfrm>
          <a:prstGeom prst="roundRect">
            <a:avLst>
              <a:gd name="adj" fmla="val 18727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7721">
              <a:defRPr/>
            </a:pPr>
            <a:endParaRPr kumimoji="1" lang="ko-Kore-KR" altLang="en-US" sz="110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</p:txBody>
      </p:sp>
      <p:sp>
        <p:nvSpPr>
          <p:cNvPr id="2" name="사전 과제 :: 고객 여정 분석">
            <a:extLst>
              <a:ext uri="{FF2B5EF4-FFF2-40B4-BE49-F238E27FC236}">
                <a16:creationId xmlns:a16="http://schemas.microsoft.com/office/drawing/2014/main" id="{0AFF42D0-50DD-1B84-00FD-3B2B68F19F56}"/>
              </a:ext>
            </a:extLst>
          </p:cNvPr>
          <p:cNvSpPr txBox="1"/>
          <p:nvPr/>
        </p:nvSpPr>
        <p:spPr>
          <a:xfrm>
            <a:off x="5291162" y="417834"/>
            <a:ext cx="1694909" cy="47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4402" tIns="84402" rIns="84402" bIns="84402">
            <a:spAutoFit/>
          </a:bodyPr>
          <a:lstStyle>
            <a:lvl1pPr>
              <a:defRPr sz="2000">
                <a:solidFill>
                  <a:srgbClr val="FFFFFF"/>
                </a:solidFill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defTabSz="914347">
              <a:defRPr/>
            </a:pPr>
            <a:r>
              <a:rPr lang="ko-KR" altLang="en-US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서비스 정의서</a:t>
            </a:r>
            <a:endParaRPr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F5AEC-A2C4-A2EE-1AE0-F2575C191259}"/>
              </a:ext>
            </a:extLst>
          </p:cNvPr>
          <p:cNvSpPr txBox="1"/>
          <p:nvPr/>
        </p:nvSpPr>
        <p:spPr>
          <a:xfrm>
            <a:off x="1717721" y="1271098"/>
            <a:ext cx="8887878" cy="307777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900597" hangingPunct="0"/>
            <a:r>
              <a:rPr kumimoji="1" lang="en-US" altLang="ko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rPr>
              <a:t>#</a:t>
            </a:r>
            <a:endParaRPr kumimoji="1" lang="ko-Kore-KR" altLang="en-US" sz="1400" kern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EE0FDAA5-B265-BAC2-5201-AA934008984D}"/>
              </a:ext>
            </a:extLst>
          </p:cNvPr>
          <p:cNvSpPr/>
          <p:nvPr/>
        </p:nvSpPr>
        <p:spPr>
          <a:xfrm>
            <a:off x="1765207" y="1685156"/>
            <a:ext cx="1774406" cy="282844"/>
          </a:xfrm>
          <a:prstGeom prst="roundRect">
            <a:avLst>
              <a:gd name="adj" fmla="val 49016"/>
            </a:avLst>
          </a:prstGeom>
          <a:solidFill>
            <a:srgbClr val="2C5B7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7721">
              <a:defRPr/>
            </a:pPr>
            <a:r>
              <a:rPr kumimoji="1" lang="en-US" altLang="ko-KR" sz="1100" kern="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rPr>
              <a:t>4D-CX </a:t>
            </a:r>
            <a:r>
              <a:rPr kumimoji="1" lang="ko-KR" altLang="en-US" sz="1100" kern="0">
                <a:solidFill>
                  <a:srgbClr val="FFFFFF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rPr>
              <a:t>측면의 서비스 </a:t>
            </a:r>
            <a:endParaRPr kumimoji="1" lang="ko-Kore-KR" altLang="en-US" sz="110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cs typeface="KoPubWorldDotum Bold" pitchFamily="2" charset="-127"/>
              <a:sym typeface="KB금융 본문체 Medium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C50CBE-E5CA-3A1B-211B-E04CF51BDD45}"/>
              </a:ext>
            </a:extLst>
          </p:cNvPr>
          <p:cNvGrpSpPr/>
          <p:nvPr/>
        </p:nvGrpSpPr>
        <p:grpSpPr>
          <a:xfrm>
            <a:off x="1717723" y="2083340"/>
            <a:ext cx="8887876" cy="3924170"/>
            <a:chOff x="1717723" y="2083340"/>
            <a:chExt cx="8887876" cy="392417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598625-8FC5-76A3-025D-6A552908D457}"/>
                </a:ext>
              </a:extLst>
            </p:cNvPr>
            <p:cNvSpPr txBox="1"/>
            <p:nvPr/>
          </p:nvSpPr>
          <p:spPr>
            <a:xfrm>
              <a:off x="1717723" y="2083340"/>
              <a:ext cx="8887876" cy="3924170"/>
            </a:xfrm>
            <a:prstGeom prst="rect">
              <a:avLst/>
            </a:prstGeom>
            <a:noFill/>
            <a:ln w="12700">
              <a:solidFill>
                <a:srgbClr val="2C5A79">
                  <a:alpha val="63529"/>
                </a:srgbClr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en-US" altLang="ko-Kore-KR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  <a:p>
              <a:pPr algn="ctr" defTabSz="900597" hangingPunct="0"/>
              <a:endParaRPr kumimoji="1" lang="ko-Kore-KR" altLang="en-US" sz="1400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cs typeface="KoPubWorldDotum Bold" pitchFamily="2" charset="-127"/>
                <a:sym typeface="KB금융 본문체 Medium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A85EDB9-7EFF-B7D4-F93C-C6F5B4D18AF3}"/>
                </a:ext>
              </a:extLst>
            </p:cNvPr>
            <p:cNvCxnSpPr/>
            <p:nvPr/>
          </p:nvCxnSpPr>
          <p:spPr>
            <a:xfrm>
              <a:off x="2310581" y="3972232"/>
              <a:ext cx="80722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C7665D8-5F92-9439-73A9-5BCEDF522A59}"/>
                </a:ext>
              </a:extLst>
            </p:cNvPr>
            <p:cNvCxnSpPr/>
            <p:nvPr/>
          </p:nvCxnSpPr>
          <p:spPr>
            <a:xfrm>
              <a:off x="6096000" y="2310581"/>
              <a:ext cx="0" cy="3401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40018E-5B6A-135C-9262-7B55DE76ABA4}"/>
              </a:ext>
            </a:extLst>
          </p:cNvPr>
          <p:cNvGrpSpPr/>
          <p:nvPr/>
        </p:nvGrpSpPr>
        <p:grpSpPr>
          <a:xfrm>
            <a:off x="5447835" y="3380592"/>
            <a:ext cx="1309449" cy="1179699"/>
            <a:chOff x="5447835" y="3380592"/>
            <a:chExt cx="1309449" cy="1179699"/>
          </a:xfrm>
        </p:grpSpPr>
        <p:sp>
          <p:nvSpPr>
            <p:cNvPr id="9" name="TextBox 33">
              <a:extLst>
                <a:ext uri="{FF2B5EF4-FFF2-40B4-BE49-F238E27FC236}">
                  <a16:creationId xmlns:a16="http://schemas.microsoft.com/office/drawing/2014/main" id="{5C9330A2-5632-99F5-4BDF-FAE0FC5E3CAB}"/>
                </a:ext>
              </a:extLst>
            </p:cNvPr>
            <p:cNvSpPr txBox="1"/>
            <p:nvPr/>
          </p:nvSpPr>
          <p:spPr>
            <a:xfrm>
              <a:off x="5447835" y="3380592"/>
              <a:ext cx="648165" cy="564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2493" rIns="42493">
              <a:spAutoFit/>
            </a:bodyPr>
            <a:lstStyle/>
            <a:p>
              <a:pPr algn="ctr" defTabSz="900703" latinLnBrk="0" hangingPunct="0">
                <a:defRPr sz="1100"/>
              </a:pP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더</a:t>
              </a:r>
              <a:r>
                <a:rPr sz="1022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 </a:t>
              </a: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깊은</a:t>
              </a:r>
              <a:endParaRPr sz="1022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  <a:p>
              <a:pPr algn="ctr" defTabSz="900703" latinLnBrk="0" hangingPunct="0">
                <a:defRPr sz="1100"/>
              </a:pP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사용자</a:t>
              </a:r>
              <a:endParaRPr sz="1022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  <a:p>
              <a:pPr algn="ctr" defTabSz="900703" latinLnBrk="0" hangingPunct="0">
                <a:defRPr sz="1100"/>
              </a:pPr>
              <a:r>
                <a:rPr sz="1022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경험</a:t>
              </a:r>
            </a:p>
          </p:txBody>
        </p:sp>
        <p:sp>
          <p:nvSpPr>
            <p:cNvPr id="11" name="TextBox 33">
              <a:extLst>
                <a:ext uri="{FF2B5EF4-FFF2-40B4-BE49-F238E27FC236}">
                  <a16:creationId xmlns:a16="http://schemas.microsoft.com/office/drawing/2014/main" id="{5AA8FA73-56C4-FF08-4446-C870758E49CE}"/>
                </a:ext>
              </a:extLst>
            </p:cNvPr>
            <p:cNvSpPr txBox="1"/>
            <p:nvPr/>
          </p:nvSpPr>
          <p:spPr>
            <a:xfrm>
              <a:off x="5447835" y="3996098"/>
              <a:ext cx="648165" cy="564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2493" rIns="42493">
              <a:spAutoFit/>
            </a:bodyPr>
            <a:lstStyle/>
            <a:p>
              <a:pPr algn="ctr" defTabSz="900703" latinLnBrk="0" hangingPunct="0">
                <a:defRPr sz="1100"/>
              </a:pP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더</a:t>
              </a:r>
              <a:r>
                <a:rPr sz="1022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 </a:t>
              </a: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넓은</a:t>
              </a:r>
              <a:endParaRPr sz="1022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  <a:p>
              <a:pPr algn="ctr" defTabSz="900703" latinLnBrk="0" hangingPunct="0">
                <a:defRPr sz="1100"/>
              </a:pP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사용자</a:t>
              </a:r>
              <a:endParaRPr sz="1022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  <a:p>
              <a:pPr algn="ctr" defTabSz="900703" latinLnBrk="0" hangingPunct="0">
                <a:defRPr sz="1100"/>
              </a:pPr>
              <a:r>
                <a:rPr sz="1022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경험</a:t>
              </a: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07CE1EDB-CB3F-4F19-FF89-00C897A50AC6}"/>
                </a:ext>
              </a:extLst>
            </p:cNvPr>
            <p:cNvSpPr txBox="1"/>
            <p:nvPr/>
          </p:nvSpPr>
          <p:spPr>
            <a:xfrm>
              <a:off x="6096001" y="3380592"/>
              <a:ext cx="648164" cy="564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2493" rIns="42493">
              <a:spAutoFit/>
            </a:bodyPr>
            <a:lstStyle/>
            <a:p>
              <a:pPr algn="ctr" defTabSz="900703" latinLnBrk="0" hangingPunct="0">
                <a:defRPr sz="1100"/>
              </a:pP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더</a:t>
              </a:r>
              <a:r>
                <a:rPr sz="1022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 </a:t>
              </a: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선명한</a:t>
              </a:r>
              <a:endParaRPr sz="1022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  <a:p>
              <a:pPr algn="ctr" defTabSz="900703" latinLnBrk="0" hangingPunct="0">
                <a:defRPr sz="1100"/>
              </a:pP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사용자</a:t>
              </a:r>
              <a:endParaRPr sz="1022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  <a:p>
              <a:pPr algn="ctr" defTabSz="900703" latinLnBrk="0" hangingPunct="0">
                <a:defRPr sz="1100"/>
              </a:pPr>
              <a:r>
                <a:rPr sz="1022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경험</a:t>
              </a:r>
            </a:p>
          </p:txBody>
        </p:sp>
        <p:sp>
          <p:nvSpPr>
            <p:cNvPr id="13" name="TextBox 33">
              <a:extLst>
                <a:ext uri="{FF2B5EF4-FFF2-40B4-BE49-F238E27FC236}">
                  <a16:creationId xmlns:a16="http://schemas.microsoft.com/office/drawing/2014/main" id="{E15630A6-1042-A716-F29C-2575E90D3B8F}"/>
                </a:ext>
              </a:extLst>
            </p:cNvPr>
            <p:cNvSpPr txBox="1"/>
            <p:nvPr/>
          </p:nvSpPr>
          <p:spPr>
            <a:xfrm>
              <a:off x="6109120" y="3974333"/>
              <a:ext cx="648164" cy="5641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lIns="42493" rIns="42493">
              <a:spAutoFit/>
            </a:bodyPr>
            <a:lstStyle/>
            <a:p>
              <a:pPr algn="ctr" defTabSz="900703" latinLnBrk="0" hangingPunct="0">
                <a:defRPr sz="1100"/>
              </a:pP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더</a:t>
              </a:r>
              <a:r>
                <a:rPr sz="1022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 </a:t>
              </a: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큰</a:t>
              </a:r>
              <a:endParaRPr sz="1022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  <a:p>
              <a:pPr algn="ctr" defTabSz="900703" latinLnBrk="0" hangingPunct="0">
                <a:defRPr sz="1100"/>
              </a:pPr>
              <a:r>
                <a:rPr sz="1022" kern="0" err="1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사용자</a:t>
              </a:r>
              <a:endParaRPr sz="1022" kern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endParaRPr>
            </a:p>
            <a:p>
              <a:pPr algn="ctr" defTabSz="900703" latinLnBrk="0" hangingPunct="0">
                <a:defRPr sz="1100"/>
              </a:pPr>
              <a:r>
                <a:rPr sz="1022" kern="0">
                  <a:solidFill>
                    <a:srgbClr val="000000"/>
                  </a:solidFill>
                  <a:latin typeface="NanumSquare Neo OTF Regular" pitchFamily="2" charset="-127"/>
                  <a:ea typeface="NanumSquare Neo OTF Regular" pitchFamily="2" charset="-127"/>
                  <a:sym typeface="KB금융 본문체 Medium"/>
                </a:rPr>
                <a:t>경험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511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21">
      <a:majorFont>
        <a:latin typeface="맑은 고딕"/>
        <a:ea typeface="나눔바른고딕OTF"/>
        <a:cs typeface=""/>
      </a:majorFont>
      <a:minorFont>
        <a:latin typeface="맑은 고딕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3625C"/>
        </a:solidFill>
        <a:ln>
          <a:noFill/>
        </a:ln>
      </a:spPr>
      <a:bodyPr lIns="18000" rIns="18000" rtlCol="0" anchor="ctr"/>
      <a:lstStyle>
        <a:defPPr algn="ctr" defTabSz="294665" hangingPunct="0">
          <a:lnSpc>
            <a:spcPct val="80000"/>
          </a:lnSpc>
          <a:spcBef>
            <a:spcPts val="211"/>
          </a:spcBef>
          <a:tabLst>
            <a:tab pos="410746" algn="l"/>
          </a:tabLst>
          <a:defRPr sz="1406" kern="0" spc="-11" dirty="0">
            <a:solidFill>
              <a:srgbClr val="FFFFFF"/>
            </a:solidFill>
            <a:latin typeface="NanumSquare Neo OTF Regular" pitchFamily="2" charset="-127"/>
            <a:ea typeface="NanumSquare Neo OTF Regular" pitchFamily="2" charset="-127"/>
            <a:sym typeface="KB금융 본문체 Medium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2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545"/>
      </a:accent1>
      <a:accent2>
        <a:srgbClr val="016BB9"/>
      </a:accent2>
      <a:accent3>
        <a:srgbClr val="018DC8"/>
      </a:accent3>
      <a:accent4>
        <a:srgbClr val="AFEFFA"/>
      </a:accent4>
      <a:accent5>
        <a:srgbClr val="79BFC5"/>
      </a:accent5>
      <a:accent6>
        <a:srgbClr val="93E3C7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EB3E92398C334E921E845C4049D002" ma:contentTypeVersion="11" ma:contentTypeDescription="새 문서를 만듭니다." ma:contentTypeScope="" ma:versionID="697b7661c5f379881b7b0af22b21ae74">
  <xsd:schema xmlns:xsd="http://www.w3.org/2001/XMLSchema" xmlns:xs="http://www.w3.org/2001/XMLSchema" xmlns:p="http://schemas.microsoft.com/office/2006/metadata/properties" xmlns:ns2="f25cb0ff-17cd-46cd-817f-ce9fdfb81b98" xmlns:ns3="7b640145-4531-43cb-9d39-e4bf6d14ee6b" targetNamespace="http://schemas.microsoft.com/office/2006/metadata/properties" ma:root="true" ma:fieldsID="b80f214d6a9e0786aef60a90cb9b47c0" ns2:_="" ns3:_="">
    <xsd:import namespace="f25cb0ff-17cd-46cd-817f-ce9fdfb81b98"/>
    <xsd:import namespace="7b640145-4531-43cb-9d39-e4bf6d14ee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cb0ff-17cd-46cd-817f-ce9fdfb81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be4af294-e7bf-4aee-aa5b-20ac9af1c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640145-4531-43cb-9d39-e4bf6d14ee6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efa96eb-9218-4bdc-8ae5-0d1cdd557ac2}" ma:internalName="TaxCatchAll" ma:showField="CatchAllData" ma:web="7b640145-4531-43cb-9d39-e4bf6d14ee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b640145-4531-43cb-9d39-e4bf6d14ee6b" xsi:nil="true"/>
    <lcf76f155ced4ddcb4097134ff3c332f xmlns="f25cb0ff-17cd-46cd-817f-ce9fdfb81b9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6F1D4AA-58C9-4360-B00E-EFB9B08A73C8}"/>
</file>

<file path=customXml/itemProps2.xml><?xml version="1.0" encoding="utf-8"?>
<ds:datastoreItem xmlns:ds="http://schemas.openxmlformats.org/officeDocument/2006/customXml" ds:itemID="{62906B80-6B58-4FC2-A48D-40E68D6AAD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656F11-541C-44E3-9316-ABE6C4F60147}">
  <ds:schemaRefs>
    <ds:schemaRef ds:uri="5f77d441-d167-405e-b401-f613d17e7bbd"/>
    <ds:schemaRef ds:uri="ac718958-d6c6-4292-ab42-54a31e831001"/>
    <ds:schemaRef ds:uri="c2b31a26-2a97-410e-b123-3f8d24899094"/>
    <ds:schemaRef ds:uri="c7793934-5d3a-4730-bcb0-2b0ef51f95e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Office 테마</vt:lpstr>
      <vt:lpstr>4_Office 테마</vt:lpstr>
      <vt:lpstr>고객 경험 디자인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 Ji Hye</dc:creator>
  <cp:revision>1</cp:revision>
  <cp:lastPrinted>2022-12-05T22:10:41Z</cp:lastPrinted>
  <dcterms:created xsi:type="dcterms:W3CDTF">2022-08-10T07:55:52Z</dcterms:created>
  <dcterms:modified xsi:type="dcterms:W3CDTF">2024-07-24T08:48:05Z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0x010100A5EB3E92398C334E921E845C4049D002</vt:lpwstr>
  </property>
  <property fmtid="{D5CDD505-2E9C-101B-9397-08002B2CF9AE}" pid="3" name="MediaServiceImageTags">
    <vt:lpwstr/>
  </property>
</Properties>
</file>